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omments/comment1.xml" ContentType="application/vnd.openxmlformats-officedocument.presentationml.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ink/ink1.xml" ContentType="application/inkml+xml"/>
  <Override PartName="/ppt/comments/comment2.xml" ContentType="application/vnd.openxmlformats-officedocument.presentationml.comment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2"/>
  </p:notesMasterIdLst>
  <p:sldIdLst>
    <p:sldId id="256" r:id="rId2"/>
    <p:sldId id="542" r:id="rId3"/>
    <p:sldId id="541" r:id="rId4"/>
    <p:sldId id="257" r:id="rId5"/>
    <p:sldId id="416" r:id="rId6"/>
    <p:sldId id="337" r:id="rId7"/>
    <p:sldId id="338" r:id="rId8"/>
    <p:sldId id="267" r:id="rId9"/>
    <p:sldId id="264" r:id="rId10"/>
    <p:sldId id="287" r:id="rId11"/>
    <p:sldId id="422" r:id="rId12"/>
    <p:sldId id="342" r:id="rId13"/>
    <p:sldId id="363" r:id="rId14"/>
    <p:sldId id="497" r:id="rId15"/>
    <p:sldId id="364" r:id="rId16"/>
    <p:sldId id="424" r:id="rId17"/>
    <p:sldId id="425" r:id="rId18"/>
    <p:sldId id="443" r:id="rId19"/>
    <p:sldId id="444" r:id="rId20"/>
    <p:sldId id="426" r:id="rId21"/>
    <p:sldId id="368" r:id="rId22"/>
    <p:sldId id="258" r:id="rId23"/>
    <p:sldId id="429" r:id="rId24"/>
    <p:sldId id="430" r:id="rId25"/>
    <p:sldId id="431" r:id="rId26"/>
    <p:sldId id="432" r:id="rId27"/>
    <p:sldId id="427" r:id="rId28"/>
    <p:sldId id="423" r:id="rId29"/>
    <p:sldId id="365" r:id="rId30"/>
    <p:sldId id="262" r:id="rId31"/>
    <p:sldId id="263" r:id="rId32"/>
    <p:sldId id="433" r:id="rId33"/>
    <p:sldId id="434" r:id="rId34"/>
    <p:sldId id="435" r:id="rId35"/>
    <p:sldId id="436" r:id="rId36"/>
    <p:sldId id="437" r:id="rId37"/>
    <p:sldId id="438" r:id="rId38"/>
    <p:sldId id="543" r:id="rId39"/>
    <p:sldId id="278" r:id="rId40"/>
    <p:sldId id="290" r:id="rId41"/>
    <p:sldId id="343" r:id="rId42"/>
    <p:sldId id="439" r:id="rId43"/>
    <p:sldId id="440" r:id="rId44"/>
    <p:sldId id="441" r:id="rId45"/>
    <p:sldId id="442" r:id="rId46"/>
    <p:sldId id="537" r:id="rId47"/>
    <p:sldId id="323" r:id="rId48"/>
    <p:sldId id="369" r:id="rId49"/>
    <p:sldId id="370" r:id="rId50"/>
    <p:sldId id="371" r:id="rId51"/>
    <p:sldId id="540" r:id="rId52"/>
    <p:sldId id="372" r:id="rId53"/>
    <p:sldId id="539" r:id="rId54"/>
    <p:sldId id="373" r:id="rId55"/>
    <p:sldId id="445" r:id="rId56"/>
    <p:sldId id="375" r:id="rId57"/>
    <p:sldId id="446" r:id="rId58"/>
    <p:sldId id="377" r:id="rId59"/>
    <p:sldId id="544" r:id="rId60"/>
    <p:sldId id="409" r:id="rId61"/>
    <p:sldId id="548" r:id="rId62"/>
    <p:sldId id="549" r:id="rId63"/>
    <p:sldId id="550" r:id="rId64"/>
    <p:sldId id="551" r:id="rId65"/>
    <p:sldId id="376" r:id="rId66"/>
    <p:sldId id="379" r:id="rId67"/>
    <p:sldId id="461" r:id="rId68"/>
    <p:sldId id="462" r:id="rId69"/>
    <p:sldId id="447" r:id="rId70"/>
    <p:sldId id="400" r:id="rId71"/>
    <p:sldId id="401" r:id="rId72"/>
    <p:sldId id="402" r:id="rId73"/>
    <p:sldId id="499" r:id="rId74"/>
    <p:sldId id="403" r:id="rId75"/>
    <p:sldId id="404" r:id="rId76"/>
    <p:sldId id="545" r:id="rId77"/>
    <p:sldId id="309" r:id="rId78"/>
    <p:sldId id="405" r:id="rId79"/>
    <p:sldId id="546" r:id="rId80"/>
    <p:sldId id="500" r:id="rId81"/>
    <p:sldId id="502" r:id="rId82"/>
    <p:sldId id="501" r:id="rId83"/>
    <p:sldId id="406" r:id="rId84"/>
    <p:sldId id="547" r:id="rId85"/>
    <p:sldId id="407" r:id="rId86"/>
    <p:sldId id="421" r:id="rId87"/>
    <p:sldId id="393" r:id="rId88"/>
    <p:sldId id="464" r:id="rId89"/>
    <p:sldId id="495" r:id="rId90"/>
    <p:sldId id="465" r:id="rId91"/>
    <p:sldId id="466" r:id="rId92"/>
    <p:sldId id="467" r:id="rId93"/>
    <p:sldId id="468" r:id="rId94"/>
    <p:sldId id="469" r:id="rId95"/>
    <p:sldId id="470" r:id="rId96"/>
    <p:sldId id="496" r:id="rId97"/>
    <p:sldId id="471" r:id="rId98"/>
    <p:sldId id="472" r:id="rId99"/>
    <p:sldId id="473" r:id="rId100"/>
    <p:sldId id="474" r:id="rId101"/>
    <p:sldId id="482" r:id="rId102"/>
    <p:sldId id="483" r:id="rId103"/>
    <p:sldId id="498" r:id="rId104"/>
    <p:sldId id="475" r:id="rId105"/>
    <p:sldId id="476" r:id="rId106"/>
    <p:sldId id="477" r:id="rId107"/>
    <p:sldId id="478" r:id="rId108"/>
    <p:sldId id="479" r:id="rId109"/>
    <p:sldId id="480" r:id="rId110"/>
    <p:sldId id="481" r:id="rId111"/>
    <p:sldId id="506" r:id="rId112"/>
    <p:sldId id="488" r:id="rId113"/>
    <p:sldId id="489" r:id="rId114"/>
    <p:sldId id="490" r:id="rId115"/>
    <p:sldId id="491" r:id="rId116"/>
    <p:sldId id="492" r:id="rId117"/>
    <p:sldId id="493" r:id="rId118"/>
    <p:sldId id="494" r:id="rId119"/>
    <p:sldId id="463" r:id="rId120"/>
    <p:sldId id="508" r:id="rId121"/>
    <p:sldId id="510" r:id="rId122"/>
    <p:sldId id="511" r:id="rId123"/>
    <p:sldId id="512" r:id="rId124"/>
    <p:sldId id="513" r:id="rId125"/>
    <p:sldId id="514" r:id="rId126"/>
    <p:sldId id="536" r:id="rId127"/>
    <p:sldId id="525" r:id="rId128"/>
    <p:sldId id="535" r:id="rId129"/>
    <p:sldId id="526" r:id="rId130"/>
    <p:sldId id="533" r:id="rId131"/>
    <p:sldId id="532" r:id="rId132"/>
    <p:sldId id="527" r:id="rId133"/>
    <p:sldId id="528" r:id="rId134"/>
    <p:sldId id="529" r:id="rId135"/>
    <p:sldId id="530" r:id="rId136"/>
    <p:sldId id="534" r:id="rId137"/>
    <p:sldId id="531" r:id="rId138"/>
    <p:sldId id="507" r:id="rId139"/>
    <p:sldId id="394" r:id="rId140"/>
    <p:sldId id="395" r:id="rId141"/>
    <p:sldId id="396" r:id="rId142"/>
    <p:sldId id="408" r:id="rId143"/>
    <p:sldId id="397" r:id="rId144"/>
    <p:sldId id="380" r:id="rId145"/>
    <p:sldId id="381" r:id="rId146"/>
    <p:sldId id="399" r:id="rId147"/>
    <p:sldId id="448" r:id="rId148"/>
    <p:sldId id="450" r:id="rId149"/>
    <p:sldId id="451" r:id="rId150"/>
    <p:sldId id="452" r:id="rId151"/>
    <p:sldId id="453" r:id="rId152"/>
    <p:sldId id="454" r:id="rId153"/>
    <p:sldId id="455" r:id="rId154"/>
    <p:sldId id="456" r:id="rId155"/>
    <p:sldId id="457" r:id="rId156"/>
    <p:sldId id="383" r:id="rId157"/>
    <p:sldId id="385" r:id="rId158"/>
    <p:sldId id="386" r:id="rId159"/>
    <p:sldId id="387" r:id="rId160"/>
    <p:sldId id="388" r:id="rId161"/>
    <p:sldId id="382" r:id="rId162"/>
    <p:sldId id="505" r:id="rId163"/>
    <p:sldId id="301" r:id="rId164"/>
    <p:sldId id="415" r:id="rId165"/>
    <p:sldId id="410" r:id="rId166"/>
    <p:sldId id="411" r:id="rId167"/>
    <p:sldId id="412" r:id="rId168"/>
    <p:sldId id="356" r:id="rId169"/>
    <p:sldId id="357" r:id="rId170"/>
    <p:sldId id="413" r:id="rId171"/>
  </p:sldIdLst>
  <p:sldSz cx="12192000" cy="6858000"/>
  <p:notesSz cx="6858000" cy="9144000"/>
  <p:defaultTextStyle>
    <a:defPPr>
      <a:defRPr lang="tr-T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kan METE" initials="H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7B8"/>
    <a:srgbClr val="FF9999"/>
    <a:srgbClr val="8A0000"/>
    <a:srgbClr val="850100"/>
    <a:srgbClr val="FE7F72"/>
    <a:srgbClr val="F4FD7B"/>
    <a:srgbClr val="F8FEA4"/>
    <a:srgbClr val="E2F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2" autoAdjust="0"/>
    <p:restoredTop sz="93487" autoAdjust="0"/>
  </p:normalViewPr>
  <p:slideViewPr>
    <p:cSldViewPr snapToGrid="0">
      <p:cViewPr varScale="1">
        <p:scale>
          <a:sx n="80" d="100"/>
          <a:sy n="80" d="100"/>
        </p:scale>
        <p:origin x="1061" y="58"/>
      </p:cViewPr>
      <p:guideLst>
        <p:guide orient="horz" pos="2160"/>
        <p:guide pos="3840"/>
      </p:guideLst>
    </p:cSldViewPr>
  </p:slideViewPr>
  <p:outlineViewPr>
    <p:cViewPr>
      <p:scale>
        <a:sx n="33" d="100"/>
        <a:sy n="33" d="100"/>
      </p:scale>
      <p:origin x="0" y="-351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2T12:44:55.912" idx="1">
    <p:pos x="7510" y="559"/>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04T16:29:33.687" idx="2">
    <p:pos x="6400" y="453"/>
    <p:text/>
  </p:cm>
</p:cmLst>
</file>

<file path=ppt/diagrams/_rels/data13.xml.rels><?xml version="1.0" encoding="UTF-8" standalone="yes"?>
<Relationships xmlns="http://schemas.openxmlformats.org/package/2006/relationships"><Relationship Id="rId1" Type="http://schemas.openxmlformats.org/officeDocument/2006/relationships/hyperlink" Target="s&#305;nav%20giri&#351;%20belgesi.pdf"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B25950-B104-4C6B-BB9D-27183DF43FF5}"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tr-TR"/>
        </a:p>
      </dgm:t>
    </dgm:pt>
    <dgm:pt modelId="{4FF15EEA-65ED-4BC4-A3B5-72086F7D9F97}">
      <dgm:prSet phldrT="[Metin]"/>
      <dgm:spPr/>
      <dgm:t>
        <a:bodyPr/>
        <a:lstStyle/>
        <a:p>
          <a:r>
            <a:rPr lang="tr-TR" altLang="tr-TR" dirty="0">
              <a:solidFill>
                <a:schemeClr val="tx1"/>
              </a:solidFill>
            </a:rPr>
            <a:t>2020 yılında 179 e-Sınav salonu</a:t>
          </a:r>
          <a:endParaRPr lang="tr-TR" dirty="0">
            <a:solidFill>
              <a:schemeClr val="tx1"/>
            </a:solidFill>
          </a:endParaRPr>
        </a:p>
      </dgm:t>
    </dgm:pt>
    <dgm:pt modelId="{7A781790-6322-4395-98F1-E0E6425126BC}" type="parTrans" cxnId="{6842DE19-F21F-4E48-AE5A-4E2FD93A187D}">
      <dgm:prSet/>
      <dgm:spPr/>
      <dgm:t>
        <a:bodyPr/>
        <a:lstStyle/>
        <a:p>
          <a:endParaRPr lang="tr-TR">
            <a:solidFill>
              <a:schemeClr val="tx1"/>
            </a:solidFill>
          </a:endParaRPr>
        </a:p>
      </dgm:t>
    </dgm:pt>
    <dgm:pt modelId="{84BCCBE5-4675-448E-8A98-18AE203A044F}" type="sibTrans" cxnId="{6842DE19-F21F-4E48-AE5A-4E2FD93A187D}">
      <dgm:prSet/>
      <dgm:spPr/>
      <dgm:t>
        <a:bodyPr/>
        <a:lstStyle/>
        <a:p>
          <a:endParaRPr lang="tr-TR">
            <a:solidFill>
              <a:schemeClr val="tx1"/>
            </a:solidFill>
          </a:endParaRPr>
        </a:p>
      </dgm:t>
    </dgm:pt>
    <dgm:pt modelId="{91230C1D-ADC9-4F2D-BB03-77D30F94BD2E}">
      <dgm:prSet phldrT="[Metin]"/>
      <dgm:spPr/>
      <dgm:t>
        <a:bodyPr/>
        <a:lstStyle/>
        <a:p>
          <a:r>
            <a:rPr lang="tr-TR" altLang="tr-TR" dirty="0">
              <a:solidFill>
                <a:schemeClr val="tx1"/>
              </a:solidFill>
            </a:rPr>
            <a:t>2021 yılı an itibarı ile hedef: 200 salon</a:t>
          </a:r>
          <a:endParaRPr lang="tr-TR" dirty="0">
            <a:solidFill>
              <a:schemeClr val="tx1"/>
            </a:solidFill>
          </a:endParaRPr>
        </a:p>
      </dgm:t>
    </dgm:pt>
    <dgm:pt modelId="{3E6080DC-A25E-44C3-90F9-C73A9BFF2529}" type="parTrans" cxnId="{1B17F495-2937-465A-8718-55777F3B4704}">
      <dgm:prSet/>
      <dgm:spPr/>
      <dgm:t>
        <a:bodyPr/>
        <a:lstStyle/>
        <a:p>
          <a:endParaRPr lang="tr-TR">
            <a:solidFill>
              <a:schemeClr val="tx1"/>
            </a:solidFill>
          </a:endParaRPr>
        </a:p>
      </dgm:t>
    </dgm:pt>
    <dgm:pt modelId="{C73270B5-B51B-43EF-888A-D978BC00105F}" type="sibTrans" cxnId="{1B17F495-2937-465A-8718-55777F3B4704}">
      <dgm:prSet/>
      <dgm:spPr/>
      <dgm:t>
        <a:bodyPr/>
        <a:lstStyle/>
        <a:p>
          <a:endParaRPr lang="tr-TR">
            <a:solidFill>
              <a:schemeClr val="tx1"/>
            </a:solidFill>
          </a:endParaRPr>
        </a:p>
      </dgm:t>
    </dgm:pt>
    <dgm:pt modelId="{C7D66723-6C5E-4C98-87FE-0FD81028D3CA}">
      <dgm:prSet phldrT="[Metin]"/>
      <dgm:spPr/>
      <dgm:t>
        <a:bodyPr/>
        <a:lstStyle/>
        <a:p>
          <a:r>
            <a:rPr lang="tr-TR" altLang="tr-TR" dirty="0">
              <a:solidFill>
                <a:schemeClr val="tx1"/>
              </a:solidFill>
            </a:rPr>
            <a:t>2021 yılı sonu hedef: 350 salon (FAZ-4)</a:t>
          </a:r>
          <a:endParaRPr lang="tr-TR" dirty="0">
            <a:solidFill>
              <a:schemeClr val="tx1"/>
            </a:solidFill>
          </a:endParaRPr>
        </a:p>
      </dgm:t>
    </dgm:pt>
    <dgm:pt modelId="{D37353CB-4A96-40E4-B0A9-572653D5FFCE}" type="parTrans" cxnId="{E858778B-6D7F-4F10-A2AF-60FCC318965E}">
      <dgm:prSet/>
      <dgm:spPr/>
      <dgm:t>
        <a:bodyPr/>
        <a:lstStyle/>
        <a:p>
          <a:endParaRPr lang="tr-TR">
            <a:solidFill>
              <a:schemeClr val="tx1"/>
            </a:solidFill>
          </a:endParaRPr>
        </a:p>
      </dgm:t>
    </dgm:pt>
    <dgm:pt modelId="{42125BE1-1DD6-4ADB-AE2D-6AAA843A6A2C}" type="sibTrans" cxnId="{E858778B-6D7F-4F10-A2AF-60FCC318965E}">
      <dgm:prSet/>
      <dgm:spPr/>
      <dgm:t>
        <a:bodyPr/>
        <a:lstStyle/>
        <a:p>
          <a:endParaRPr lang="tr-TR">
            <a:solidFill>
              <a:schemeClr val="tx1"/>
            </a:solidFill>
          </a:endParaRPr>
        </a:p>
      </dgm:t>
    </dgm:pt>
    <dgm:pt modelId="{C25050DB-09EB-4E68-A091-672F61D8834E}">
      <dgm:prSet phldrT="[Metin]"/>
      <dgm:spPr/>
      <dgm:t>
        <a:bodyPr/>
        <a:lstStyle/>
        <a:p>
          <a:r>
            <a:rPr lang="tr-TR" altLang="tr-TR" dirty="0">
              <a:solidFill>
                <a:schemeClr val="tx1"/>
              </a:solidFill>
            </a:rPr>
            <a:t>2022 yılı ilk çeyrek sonu hedef: 500 salon (FAZ-5)</a:t>
          </a:r>
          <a:endParaRPr lang="tr-TR" dirty="0">
            <a:solidFill>
              <a:schemeClr val="tx1"/>
            </a:solidFill>
          </a:endParaRPr>
        </a:p>
      </dgm:t>
    </dgm:pt>
    <dgm:pt modelId="{E461301C-1BE8-4BC5-AEB2-AF0A2036E200}" type="parTrans" cxnId="{D9DE459B-8471-41EC-9F8F-54D74939EBDC}">
      <dgm:prSet/>
      <dgm:spPr/>
      <dgm:t>
        <a:bodyPr/>
        <a:lstStyle/>
        <a:p>
          <a:endParaRPr lang="tr-TR">
            <a:solidFill>
              <a:schemeClr val="tx1"/>
            </a:solidFill>
          </a:endParaRPr>
        </a:p>
      </dgm:t>
    </dgm:pt>
    <dgm:pt modelId="{B356A167-3F3D-498C-B88E-25ED8F2D8AAE}" type="sibTrans" cxnId="{D9DE459B-8471-41EC-9F8F-54D74939EBDC}">
      <dgm:prSet/>
      <dgm:spPr/>
      <dgm:t>
        <a:bodyPr/>
        <a:lstStyle/>
        <a:p>
          <a:endParaRPr lang="tr-TR">
            <a:solidFill>
              <a:schemeClr val="tx1"/>
            </a:solidFill>
          </a:endParaRPr>
        </a:p>
      </dgm:t>
    </dgm:pt>
    <dgm:pt modelId="{256C8151-8BD7-4D7C-80E8-6813BC3CFC19}">
      <dgm:prSet phldrT="[Metin]"/>
      <dgm:spPr/>
      <dgm:t>
        <a:bodyPr/>
        <a:lstStyle/>
        <a:p>
          <a:r>
            <a:rPr lang="tr-TR" altLang="tr-TR" dirty="0">
              <a:solidFill>
                <a:schemeClr val="tx1"/>
              </a:solidFill>
            </a:rPr>
            <a:t>Sınav merkezi olan tüm merkezlerde e-Sınav salonu kurulması</a:t>
          </a:r>
          <a:endParaRPr lang="tr-TR" dirty="0">
            <a:solidFill>
              <a:schemeClr val="tx1"/>
            </a:solidFill>
          </a:endParaRPr>
        </a:p>
      </dgm:t>
    </dgm:pt>
    <dgm:pt modelId="{D4866C23-5353-4705-BDE6-FDAE851E8D8F}" type="parTrans" cxnId="{DA0A30F7-9DF3-4289-9AD0-05ED6A5EA6AA}">
      <dgm:prSet/>
      <dgm:spPr/>
      <dgm:t>
        <a:bodyPr/>
        <a:lstStyle/>
        <a:p>
          <a:endParaRPr lang="tr-TR">
            <a:solidFill>
              <a:schemeClr val="tx1"/>
            </a:solidFill>
          </a:endParaRPr>
        </a:p>
      </dgm:t>
    </dgm:pt>
    <dgm:pt modelId="{9C359F07-1D00-4C2D-A344-6122955CE256}" type="sibTrans" cxnId="{DA0A30F7-9DF3-4289-9AD0-05ED6A5EA6AA}">
      <dgm:prSet/>
      <dgm:spPr/>
      <dgm:t>
        <a:bodyPr/>
        <a:lstStyle/>
        <a:p>
          <a:endParaRPr lang="tr-TR">
            <a:solidFill>
              <a:schemeClr val="tx1"/>
            </a:solidFill>
          </a:endParaRPr>
        </a:p>
      </dgm:t>
    </dgm:pt>
    <dgm:pt modelId="{FAAA21D1-9307-4F2C-9EA0-AD6F4D9EA627}">
      <dgm:prSet phldrT="[Metin]"/>
      <dgm:spPr/>
      <dgm:t>
        <a:bodyPr/>
        <a:lstStyle/>
        <a:p>
          <a:r>
            <a:rPr lang="tr-TR" dirty="0">
              <a:solidFill>
                <a:schemeClr val="tx1"/>
              </a:solidFill>
            </a:rPr>
            <a:t>2018 yılında 125 e-Sınav salonu</a:t>
          </a:r>
        </a:p>
      </dgm:t>
    </dgm:pt>
    <dgm:pt modelId="{033F8FC8-34C6-43DC-BEDE-5DE5EA5DC017}" type="parTrans" cxnId="{D77976D4-01A8-439C-A9B9-3F25A951DA0D}">
      <dgm:prSet/>
      <dgm:spPr/>
      <dgm:t>
        <a:bodyPr/>
        <a:lstStyle/>
        <a:p>
          <a:endParaRPr lang="tr-TR">
            <a:solidFill>
              <a:schemeClr val="tx1"/>
            </a:solidFill>
          </a:endParaRPr>
        </a:p>
      </dgm:t>
    </dgm:pt>
    <dgm:pt modelId="{B3356241-6583-42C8-AEF9-4E18D8601B14}" type="sibTrans" cxnId="{D77976D4-01A8-439C-A9B9-3F25A951DA0D}">
      <dgm:prSet/>
      <dgm:spPr/>
      <dgm:t>
        <a:bodyPr/>
        <a:lstStyle/>
        <a:p>
          <a:endParaRPr lang="tr-TR">
            <a:solidFill>
              <a:schemeClr val="tx1"/>
            </a:solidFill>
          </a:endParaRPr>
        </a:p>
      </dgm:t>
    </dgm:pt>
    <dgm:pt modelId="{ACB0D4D5-BBE0-4A4A-9C1F-158D336D832D}" type="pres">
      <dgm:prSet presAssocID="{02B25950-B104-4C6B-BB9D-27183DF43FF5}" presName="Name0" presStyleCnt="0">
        <dgm:presLayoutVars>
          <dgm:dir/>
          <dgm:animLvl val="lvl"/>
          <dgm:resizeHandles val="exact"/>
        </dgm:presLayoutVars>
      </dgm:prSet>
      <dgm:spPr/>
    </dgm:pt>
    <dgm:pt modelId="{9A58FC8C-81F3-4BE0-B0B4-13B350538FDA}" type="pres">
      <dgm:prSet presAssocID="{256C8151-8BD7-4D7C-80E8-6813BC3CFC19}" presName="boxAndChildren" presStyleCnt="0"/>
      <dgm:spPr/>
    </dgm:pt>
    <dgm:pt modelId="{E023E680-38EC-41BC-8784-89915DBDB8D9}" type="pres">
      <dgm:prSet presAssocID="{256C8151-8BD7-4D7C-80E8-6813BC3CFC19}" presName="parentTextBox" presStyleLbl="node1" presStyleIdx="0" presStyleCnt="6"/>
      <dgm:spPr/>
    </dgm:pt>
    <dgm:pt modelId="{7DDCA266-7E72-41BF-BB8A-17CBB0EC42C8}" type="pres">
      <dgm:prSet presAssocID="{B356A167-3F3D-498C-B88E-25ED8F2D8AAE}" presName="sp" presStyleCnt="0"/>
      <dgm:spPr/>
    </dgm:pt>
    <dgm:pt modelId="{DF5E1FD6-3482-41EA-AD44-57C52D4C75A3}" type="pres">
      <dgm:prSet presAssocID="{C25050DB-09EB-4E68-A091-672F61D8834E}" presName="arrowAndChildren" presStyleCnt="0"/>
      <dgm:spPr/>
    </dgm:pt>
    <dgm:pt modelId="{F2CEC49D-BBEA-44BD-9F6F-58C1D0F5E638}" type="pres">
      <dgm:prSet presAssocID="{C25050DB-09EB-4E68-A091-672F61D8834E}" presName="parentTextArrow" presStyleLbl="node1" presStyleIdx="1" presStyleCnt="6"/>
      <dgm:spPr/>
    </dgm:pt>
    <dgm:pt modelId="{502DF84E-44D3-4AD4-8526-D1DB987550CE}" type="pres">
      <dgm:prSet presAssocID="{42125BE1-1DD6-4ADB-AE2D-6AAA843A6A2C}" presName="sp" presStyleCnt="0"/>
      <dgm:spPr/>
    </dgm:pt>
    <dgm:pt modelId="{18EC5569-4270-4709-B37F-B54E335371C8}" type="pres">
      <dgm:prSet presAssocID="{C7D66723-6C5E-4C98-87FE-0FD81028D3CA}" presName="arrowAndChildren" presStyleCnt="0"/>
      <dgm:spPr/>
    </dgm:pt>
    <dgm:pt modelId="{35FFA392-B6E2-4D9F-A1EE-6F6F59BAB93B}" type="pres">
      <dgm:prSet presAssocID="{C7D66723-6C5E-4C98-87FE-0FD81028D3CA}" presName="parentTextArrow" presStyleLbl="node1" presStyleIdx="2" presStyleCnt="6"/>
      <dgm:spPr/>
    </dgm:pt>
    <dgm:pt modelId="{3DE1708D-73A9-4C00-B0F6-B9E6C4857649}" type="pres">
      <dgm:prSet presAssocID="{C73270B5-B51B-43EF-888A-D978BC00105F}" presName="sp" presStyleCnt="0"/>
      <dgm:spPr/>
    </dgm:pt>
    <dgm:pt modelId="{FD042934-8E8A-4850-A9EE-47EB4A3C23D5}" type="pres">
      <dgm:prSet presAssocID="{91230C1D-ADC9-4F2D-BB03-77D30F94BD2E}" presName="arrowAndChildren" presStyleCnt="0"/>
      <dgm:spPr/>
    </dgm:pt>
    <dgm:pt modelId="{3B3E31B0-0785-451C-9CE4-D5C7F14360A0}" type="pres">
      <dgm:prSet presAssocID="{91230C1D-ADC9-4F2D-BB03-77D30F94BD2E}" presName="parentTextArrow" presStyleLbl="node1" presStyleIdx="3" presStyleCnt="6"/>
      <dgm:spPr/>
    </dgm:pt>
    <dgm:pt modelId="{DA4143EC-1B63-4D66-882E-3A27EAC75769}" type="pres">
      <dgm:prSet presAssocID="{84BCCBE5-4675-448E-8A98-18AE203A044F}" presName="sp" presStyleCnt="0"/>
      <dgm:spPr/>
    </dgm:pt>
    <dgm:pt modelId="{9E064692-02F5-46D0-A768-C3884F18E578}" type="pres">
      <dgm:prSet presAssocID="{4FF15EEA-65ED-4BC4-A3B5-72086F7D9F97}" presName="arrowAndChildren" presStyleCnt="0"/>
      <dgm:spPr/>
    </dgm:pt>
    <dgm:pt modelId="{692C9345-0357-474F-8260-370CAB42DD45}" type="pres">
      <dgm:prSet presAssocID="{4FF15EEA-65ED-4BC4-A3B5-72086F7D9F97}" presName="parentTextArrow" presStyleLbl="node1" presStyleIdx="4" presStyleCnt="6"/>
      <dgm:spPr/>
    </dgm:pt>
    <dgm:pt modelId="{F59ADA11-DE8F-4A6D-94F5-31FB2505E8E2}" type="pres">
      <dgm:prSet presAssocID="{B3356241-6583-42C8-AEF9-4E18D8601B14}" presName="sp" presStyleCnt="0"/>
      <dgm:spPr/>
    </dgm:pt>
    <dgm:pt modelId="{5AD56623-5518-4E82-A27E-694BEBE5CA98}" type="pres">
      <dgm:prSet presAssocID="{FAAA21D1-9307-4F2C-9EA0-AD6F4D9EA627}" presName="arrowAndChildren" presStyleCnt="0"/>
      <dgm:spPr/>
    </dgm:pt>
    <dgm:pt modelId="{13EC268A-762E-4DA1-A92E-EBA1A471B2B3}" type="pres">
      <dgm:prSet presAssocID="{FAAA21D1-9307-4F2C-9EA0-AD6F4D9EA627}" presName="parentTextArrow" presStyleLbl="node1" presStyleIdx="5" presStyleCnt="6"/>
      <dgm:spPr/>
    </dgm:pt>
  </dgm:ptLst>
  <dgm:cxnLst>
    <dgm:cxn modelId="{0F76C910-F77D-420C-ACD1-E7E8B1F54D3E}" type="presOf" srcId="{C7D66723-6C5E-4C98-87FE-0FD81028D3CA}" destId="{35FFA392-B6E2-4D9F-A1EE-6F6F59BAB93B}" srcOrd="0" destOrd="0" presId="urn:microsoft.com/office/officeart/2005/8/layout/process4"/>
    <dgm:cxn modelId="{A5460B15-1965-44DB-9449-54645DD83B4E}" type="presOf" srcId="{02B25950-B104-4C6B-BB9D-27183DF43FF5}" destId="{ACB0D4D5-BBE0-4A4A-9C1F-158D336D832D}" srcOrd="0" destOrd="0" presId="urn:microsoft.com/office/officeart/2005/8/layout/process4"/>
    <dgm:cxn modelId="{6842DE19-F21F-4E48-AE5A-4E2FD93A187D}" srcId="{02B25950-B104-4C6B-BB9D-27183DF43FF5}" destId="{4FF15EEA-65ED-4BC4-A3B5-72086F7D9F97}" srcOrd="1" destOrd="0" parTransId="{7A781790-6322-4395-98F1-E0E6425126BC}" sibTransId="{84BCCBE5-4675-448E-8A98-18AE203A044F}"/>
    <dgm:cxn modelId="{A01BEF1A-532C-4B29-8417-962C62516942}" type="presOf" srcId="{4FF15EEA-65ED-4BC4-A3B5-72086F7D9F97}" destId="{692C9345-0357-474F-8260-370CAB42DD45}" srcOrd="0" destOrd="0" presId="urn:microsoft.com/office/officeart/2005/8/layout/process4"/>
    <dgm:cxn modelId="{DAAFC279-5222-4608-922D-567C69AA6CB2}" type="presOf" srcId="{256C8151-8BD7-4D7C-80E8-6813BC3CFC19}" destId="{E023E680-38EC-41BC-8784-89915DBDB8D9}" srcOrd="0" destOrd="0" presId="urn:microsoft.com/office/officeart/2005/8/layout/process4"/>
    <dgm:cxn modelId="{E858778B-6D7F-4F10-A2AF-60FCC318965E}" srcId="{02B25950-B104-4C6B-BB9D-27183DF43FF5}" destId="{C7D66723-6C5E-4C98-87FE-0FD81028D3CA}" srcOrd="3" destOrd="0" parTransId="{D37353CB-4A96-40E4-B0A9-572653D5FFCE}" sibTransId="{42125BE1-1DD6-4ADB-AE2D-6AAA843A6A2C}"/>
    <dgm:cxn modelId="{1B17F495-2937-465A-8718-55777F3B4704}" srcId="{02B25950-B104-4C6B-BB9D-27183DF43FF5}" destId="{91230C1D-ADC9-4F2D-BB03-77D30F94BD2E}" srcOrd="2" destOrd="0" parTransId="{3E6080DC-A25E-44C3-90F9-C73A9BFF2529}" sibTransId="{C73270B5-B51B-43EF-888A-D978BC00105F}"/>
    <dgm:cxn modelId="{D9DE459B-8471-41EC-9F8F-54D74939EBDC}" srcId="{02B25950-B104-4C6B-BB9D-27183DF43FF5}" destId="{C25050DB-09EB-4E68-A091-672F61D8834E}" srcOrd="4" destOrd="0" parTransId="{E461301C-1BE8-4BC5-AEB2-AF0A2036E200}" sibTransId="{B356A167-3F3D-498C-B88E-25ED8F2D8AAE}"/>
    <dgm:cxn modelId="{3D57B7D3-C4F0-4E05-9B41-FD622E46A803}" type="presOf" srcId="{91230C1D-ADC9-4F2D-BB03-77D30F94BD2E}" destId="{3B3E31B0-0785-451C-9CE4-D5C7F14360A0}" srcOrd="0" destOrd="0" presId="urn:microsoft.com/office/officeart/2005/8/layout/process4"/>
    <dgm:cxn modelId="{D77976D4-01A8-439C-A9B9-3F25A951DA0D}" srcId="{02B25950-B104-4C6B-BB9D-27183DF43FF5}" destId="{FAAA21D1-9307-4F2C-9EA0-AD6F4D9EA627}" srcOrd="0" destOrd="0" parTransId="{033F8FC8-34C6-43DC-BEDE-5DE5EA5DC017}" sibTransId="{B3356241-6583-42C8-AEF9-4E18D8601B14}"/>
    <dgm:cxn modelId="{5F5696EA-83AF-459D-BE73-474A635714C3}" type="presOf" srcId="{FAAA21D1-9307-4F2C-9EA0-AD6F4D9EA627}" destId="{13EC268A-762E-4DA1-A92E-EBA1A471B2B3}" srcOrd="0" destOrd="0" presId="urn:microsoft.com/office/officeart/2005/8/layout/process4"/>
    <dgm:cxn modelId="{DA0A30F7-9DF3-4289-9AD0-05ED6A5EA6AA}" srcId="{02B25950-B104-4C6B-BB9D-27183DF43FF5}" destId="{256C8151-8BD7-4D7C-80E8-6813BC3CFC19}" srcOrd="5" destOrd="0" parTransId="{D4866C23-5353-4705-BDE6-FDAE851E8D8F}" sibTransId="{9C359F07-1D00-4C2D-A344-6122955CE256}"/>
    <dgm:cxn modelId="{077878FF-1EAC-4990-8120-0B1A846BC8E3}" type="presOf" srcId="{C25050DB-09EB-4E68-A091-672F61D8834E}" destId="{F2CEC49D-BBEA-44BD-9F6F-58C1D0F5E638}" srcOrd="0" destOrd="0" presId="urn:microsoft.com/office/officeart/2005/8/layout/process4"/>
    <dgm:cxn modelId="{00661E01-4760-49DC-B22E-6B2F0A7EA8EE}" type="presParOf" srcId="{ACB0D4D5-BBE0-4A4A-9C1F-158D336D832D}" destId="{9A58FC8C-81F3-4BE0-B0B4-13B350538FDA}" srcOrd="0" destOrd="0" presId="urn:microsoft.com/office/officeart/2005/8/layout/process4"/>
    <dgm:cxn modelId="{0AA47DCB-9E35-444A-B98F-304496066887}" type="presParOf" srcId="{9A58FC8C-81F3-4BE0-B0B4-13B350538FDA}" destId="{E023E680-38EC-41BC-8784-89915DBDB8D9}" srcOrd="0" destOrd="0" presId="urn:microsoft.com/office/officeart/2005/8/layout/process4"/>
    <dgm:cxn modelId="{66F92B99-3C71-456A-ADF2-4750766B02E7}" type="presParOf" srcId="{ACB0D4D5-BBE0-4A4A-9C1F-158D336D832D}" destId="{7DDCA266-7E72-41BF-BB8A-17CBB0EC42C8}" srcOrd="1" destOrd="0" presId="urn:microsoft.com/office/officeart/2005/8/layout/process4"/>
    <dgm:cxn modelId="{1F441DA3-246C-4BB9-8308-672D3C6C8863}" type="presParOf" srcId="{ACB0D4D5-BBE0-4A4A-9C1F-158D336D832D}" destId="{DF5E1FD6-3482-41EA-AD44-57C52D4C75A3}" srcOrd="2" destOrd="0" presId="urn:microsoft.com/office/officeart/2005/8/layout/process4"/>
    <dgm:cxn modelId="{C4364FED-3DCF-4E72-871B-A4968654C9CC}" type="presParOf" srcId="{DF5E1FD6-3482-41EA-AD44-57C52D4C75A3}" destId="{F2CEC49D-BBEA-44BD-9F6F-58C1D0F5E638}" srcOrd="0" destOrd="0" presId="urn:microsoft.com/office/officeart/2005/8/layout/process4"/>
    <dgm:cxn modelId="{86CBE946-6B1E-438C-8589-6963FAC189D9}" type="presParOf" srcId="{ACB0D4D5-BBE0-4A4A-9C1F-158D336D832D}" destId="{502DF84E-44D3-4AD4-8526-D1DB987550CE}" srcOrd="3" destOrd="0" presId="urn:microsoft.com/office/officeart/2005/8/layout/process4"/>
    <dgm:cxn modelId="{0290CC89-B4CC-4BBA-8E22-A73A62946985}" type="presParOf" srcId="{ACB0D4D5-BBE0-4A4A-9C1F-158D336D832D}" destId="{18EC5569-4270-4709-B37F-B54E335371C8}" srcOrd="4" destOrd="0" presId="urn:microsoft.com/office/officeart/2005/8/layout/process4"/>
    <dgm:cxn modelId="{99A60D85-0878-4F70-8636-0FEB235B8672}" type="presParOf" srcId="{18EC5569-4270-4709-B37F-B54E335371C8}" destId="{35FFA392-B6E2-4D9F-A1EE-6F6F59BAB93B}" srcOrd="0" destOrd="0" presId="urn:microsoft.com/office/officeart/2005/8/layout/process4"/>
    <dgm:cxn modelId="{31327986-92E8-4A3C-A74F-E6F88BB31CF6}" type="presParOf" srcId="{ACB0D4D5-BBE0-4A4A-9C1F-158D336D832D}" destId="{3DE1708D-73A9-4C00-B0F6-B9E6C4857649}" srcOrd="5" destOrd="0" presId="urn:microsoft.com/office/officeart/2005/8/layout/process4"/>
    <dgm:cxn modelId="{8CF1BDE0-BFB2-4BFD-8E68-FC8BEBB42E14}" type="presParOf" srcId="{ACB0D4D5-BBE0-4A4A-9C1F-158D336D832D}" destId="{FD042934-8E8A-4850-A9EE-47EB4A3C23D5}" srcOrd="6" destOrd="0" presId="urn:microsoft.com/office/officeart/2005/8/layout/process4"/>
    <dgm:cxn modelId="{087B21B7-4020-4885-A8EF-B496EBB9A353}" type="presParOf" srcId="{FD042934-8E8A-4850-A9EE-47EB4A3C23D5}" destId="{3B3E31B0-0785-451C-9CE4-D5C7F14360A0}" srcOrd="0" destOrd="0" presId="urn:microsoft.com/office/officeart/2005/8/layout/process4"/>
    <dgm:cxn modelId="{FF52B86F-2058-4C23-BCD3-CCC3E9BABF9B}" type="presParOf" srcId="{ACB0D4D5-BBE0-4A4A-9C1F-158D336D832D}" destId="{DA4143EC-1B63-4D66-882E-3A27EAC75769}" srcOrd="7" destOrd="0" presId="urn:microsoft.com/office/officeart/2005/8/layout/process4"/>
    <dgm:cxn modelId="{F36FAFCE-CFCF-4742-BD22-6B380F8BD20A}" type="presParOf" srcId="{ACB0D4D5-BBE0-4A4A-9C1F-158D336D832D}" destId="{9E064692-02F5-46D0-A768-C3884F18E578}" srcOrd="8" destOrd="0" presId="urn:microsoft.com/office/officeart/2005/8/layout/process4"/>
    <dgm:cxn modelId="{AE39D44C-13FA-49D6-9284-39E346D74D69}" type="presParOf" srcId="{9E064692-02F5-46D0-A768-C3884F18E578}" destId="{692C9345-0357-474F-8260-370CAB42DD45}" srcOrd="0" destOrd="0" presId="urn:microsoft.com/office/officeart/2005/8/layout/process4"/>
    <dgm:cxn modelId="{55AF3857-9822-4ABA-BC07-3E9038AEAEC3}" type="presParOf" srcId="{ACB0D4D5-BBE0-4A4A-9C1F-158D336D832D}" destId="{F59ADA11-DE8F-4A6D-94F5-31FB2505E8E2}" srcOrd="9" destOrd="0" presId="urn:microsoft.com/office/officeart/2005/8/layout/process4"/>
    <dgm:cxn modelId="{A5246C1E-C611-48C0-B2E9-34C6C49B0414}" type="presParOf" srcId="{ACB0D4D5-BBE0-4A4A-9C1F-158D336D832D}" destId="{5AD56623-5518-4E82-A27E-694BEBE5CA98}" srcOrd="10" destOrd="0" presId="urn:microsoft.com/office/officeart/2005/8/layout/process4"/>
    <dgm:cxn modelId="{5FB6CFB2-E27A-4AAE-A7D7-53799713A6CA}" type="presParOf" srcId="{5AD56623-5518-4E82-A27E-694BEBE5CA98}" destId="{13EC268A-762E-4DA1-A92E-EBA1A471B2B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834E8D-568D-406D-BA71-149D8490C197}"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tr-TR"/>
        </a:p>
      </dgm:t>
    </dgm:pt>
    <dgm:pt modelId="{5551A4AF-A32A-4B6D-87D9-2450A6E47F0E}">
      <dgm:prSet phldrT="[Metin]" custT="1"/>
      <dgm:spPr/>
      <dgm:t>
        <a:bodyPr/>
        <a:lstStyle/>
        <a:p>
          <a:r>
            <a:rPr lang="tr-TR" sz="2400" b="0" kern="1200" dirty="0">
              <a:solidFill>
                <a:schemeClr val="tx1"/>
              </a:solidFill>
            </a:rPr>
            <a:t>Sınav öncesi sınav salonundaki tüm elektronik donanımların kontrollerini yapar, sınav salonunda teknik bir sorunla karşılaştığında sorunu çözer.</a:t>
          </a:r>
          <a:endParaRPr lang="tr-TR" sz="2400" b="0" kern="1200" dirty="0">
            <a:solidFill>
              <a:prstClr val="black"/>
            </a:solidFill>
            <a:latin typeface="Calibri"/>
            <a:ea typeface="+mn-ea"/>
            <a:cs typeface="+mn-cs"/>
          </a:endParaRPr>
        </a:p>
      </dgm:t>
    </dgm:pt>
    <dgm:pt modelId="{753F1965-6079-4E78-A4F2-DE007848AC81}" type="parTrans" cxnId="{7109F6C2-5036-4B1C-8DD8-2EA73EE0D164}">
      <dgm:prSet/>
      <dgm:spPr/>
      <dgm:t>
        <a:bodyPr/>
        <a:lstStyle/>
        <a:p>
          <a:endParaRPr lang="tr-TR" sz="2000" b="1">
            <a:solidFill>
              <a:schemeClr val="tx1"/>
            </a:solidFill>
          </a:endParaRPr>
        </a:p>
      </dgm:t>
    </dgm:pt>
    <dgm:pt modelId="{E21209B5-8751-4748-AA2B-7BA058A81F4E}" type="sibTrans" cxnId="{7109F6C2-5036-4B1C-8DD8-2EA73EE0D164}">
      <dgm:prSet/>
      <dgm:spPr/>
      <dgm:t>
        <a:bodyPr/>
        <a:lstStyle/>
        <a:p>
          <a:endParaRPr lang="tr-TR" sz="2000" b="1">
            <a:solidFill>
              <a:schemeClr val="tx1"/>
            </a:solidFill>
          </a:endParaRPr>
        </a:p>
      </dgm:t>
    </dgm:pt>
    <dgm:pt modelId="{3BB9FD21-34C7-4725-9252-5F9A836A98B9}">
      <dgm:prSet custT="1"/>
      <dgm:spPr/>
      <dgm:t>
        <a:bodyPr/>
        <a:lstStyle/>
        <a:p>
          <a:r>
            <a:rPr lang="tr-TR" sz="2400" b="0" kern="1200" dirty="0">
              <a:solidFill>
                <a:schemeClr val="tx1"/>
              </a:solidFill>
            </a:rPr>
            <a:t>e-Sınava girecek aday listesini sistem üzerinden alır.</a:t>
          </a:r>
        </a:p>
      </dgm:t>
    </dgm:pt>
    <dgm:pt modelId="{9166FEF4-F503-4786-BCF4-7C2B0ACC08D6}" type="parTrans" cxnId="{F346A38C-FFB1-4FDB-88DE-F7C03F541ED2}">
      <dgm:prSet/>
      <dgm:spPr/>
      <dgm:t>
        <a:bodyPr/>
        <a:lstStyle/>
        <a:p>
          <a:endParaRPr lang="tr-TR"/>
        </a:p>
      </dgm:t>
    </dgm:pt>
    <dgm:pt modelId="{C1120BBC-13A1-4403-9212-440D6F8B96C7}" type="sibTrans" cxnId="{F346A38C-FFB1-4FDB-88DE-F7C03F541ED2}">
      <dgm:prSet/>
      <dgm:spPr/>
      <dgm:t>
        <a:bodyPr/>
        <a:lstStyle/>
        <a:p>
          <a:endParaRPr lang="tr-TR"/>
        </a:p>
      </dgm:t>
    </dgm:pt>
    <dgm:pt modelId="{562793E2-2E9E-47B1-95F7-D68039F08420}">
      <dgm:prSet custT="1"/>
      <dgm:spPr/>
      <dgm:t>
        <a:bodyPr/>
        <a:lstStyle/>
        <a:p>
          <a:r>
            <a:rPr lang="tr-TR" sz="2400" b="0" kern="1200" dirty="0">
              <a:solidFill>
                <a:schemeClr val="tx1"/>
              </a:solidFill>
            </a:rPr>
            <a:t>e-Sınav uygulama modülü üzerinden aday kimlik doğrulama iş ve işlemlerini yürütür.</a:t>
          </a:r>
        </a:p>
      </dgm:t>
    </dgm:pt>
    <dgm:pt modelId="{92ED28D0-F1CD-4279-B2D9-695B96644940}" type="parTrans" cxnId="{9587680B-5B48-4FC8-8222-E92526204AA2}">
      <dgm:prSet/>
      <dgm:spPr/>
      <dgm:t>
        <a:bodyPr/>
        <a:lstStyle/>
        <a:p>
          <a:endParaRPr lang="tr-TR"/>
        </a:p>
      </dgm:t>
    </dgm:pt>
    <dgm:pt modelId="{4D979852-1F7E-4E94-90E5-109C678DFBAB}" type="sibTrans" cxnId="{9587680B-5B48-4FC8-8222-E92526204AA2}">
      <dgm:prSet/>
      <dgm:spPr/>
      <dgm:t>
        <a:bodyPr/>
        <a:lstStyle/>
        <a:p>
          <a:endParaRPr lang="tr-TR"/>
        </a:p>
      </dgm:t>
    </dgm:pt>
    <dgm:pt modelId="{6252319C-EDEA-4535-B2D7-240E8930D035}">
      <dgm:prSet custT="1"/>
      <dgm:spPr/>
      <dgm:t>
        <a:bodyPr/>
        <a:lstStyle/>
        <a:p>
          <a:r>
            <a:rPr lang="tr-TR" sz="2400" b="0" kern="1200" dirty="0">
              <a:solidFill>
                <a:schemeClr val="tx1"/>
              </a:solidFill>
            </a:rPr>
            <a:t>Adaylara e-Sınav uygulamaları hakkında gerekli açıklamaları yapar.</a:t>
          </a:r>
        </a:p>
      </dgm:t>
    </dgm:pt>
    <dgm:pt modelId="{51047A6C-AEE9-4528-AA08-05369F966B70}" type="parTrans" cxnId="{0FCA21A1-76B8-4802-8255-9BE6121636A1}">
      <dgm:prSet/>
      <dgm:spPr/>
      <dgm:t>
        <a:bodyPr/>
        <a:lstStyle/>
        <a:p>
          <a:endParaRPr lang="tr-TR"/>
        </a:p>
      </dgm:t>
    </dgm:pt>
    <dgm:pt modelId="{C123DFAF-4A5D-46C1-981A-700E014C06F1}" type="sibTrans" cxnId="{0FCA21A1-76B8-4802-8255-9BE6121636A1}">
      <dgm:prSet/>
      <dgm:spPr/>
      <dgm:t>
        <a:bodyPr/>
        <a:lstStyle/>
        <a:p>
          <a:endParaRPr lang="tr-TR"/>
        </a:p>
      </dgm:t>
    </dgm:pt>
    <dgm:pt modelId="{36EA956A-70E9-4294-811E-DA0B7555DBAD}">
      <dgm:prSet custT="1"/>
      <dgm:spPr/>
      <dgm:t>
        <a:bodyPr/>
        <a:lstStyle/>
        <a:p>
          <a:r>
            <a:rPr lang="tr-TR" sz="2400" b="0" kern="1200" dirty="0">
              <a:solidFill>
                <a:schemeClr val="tx1"/>
              </a:solidFill>
            </a:rPr>
            <a:t>e-Sınav Uygulama Modülü üzerinden sınavı başlatır.</a:t>
          </a:r>
        </a:p>
      </dgm:t>
    </dgm:pt>
    <dgm:pt modelId="{FF4AA7EF-0AB4-4F9E-BCF6-B93C3A490164}" type="parTrans" cxnId="{AB70434F-C7BF-415F-A921-31529D18BF76}">
      <dgm:prSet/>
      <dgm:spPr/>
      <dgm:t>
        <a:bodyPr/>
        <a:lstStyle/>
        <a:p>
          <a:endParaRPr lang="tr-TR"/>
        </a:p>
      </dgm:t>
    </dgm:pt>
    <dgm:pt modelId="{B18BEA08-364D-4466-BDB1-1D789734C543}" type="sibTrans" cxnId="{AB70434F-C7BF-415F-A921-31529D18BF76}">
      <dgm:prSet/>
      <dgm:spPr/>
      <dgm:t>
        <a:bodyPr/>
        <a:lstStyle/>
        <a:p>
          <a:endParaRPr lang="tr-TR"/>
        </a:p>
      </dgm:t>
    </dgm:pt>
    <dgm:pt modelId="{4AB5537C-49D3-437E-985F-0C3FDFE81BC8}">
      <dgm:prSet custT="1"/>
      <dgm:spPr/>
      <dgm:t>
        <a:bodyPr/>
        <a:lstStyle/>
        <a:p>
          <a:r>
            <a:rPr lang="tr-TR" sz="2400" b="0" kern="1200" dirty="0">
              <a:solidFill>
                <a:schemeClr val="tx1"/>
              </a:solidFill>
            </a:rPr>
            <a:t>e-Sınav Uygulama ve İzleme Sorumluları aldıkları eğitim ve Genel Müdürlük talimatları doğrultusunda adayların eylemlerine göre e-Sınav Uygulama Modülü üzerinden iş ve işlemleri yürütür.</a:t>
          </a:r>
        </a:p>
      </dgm:t>
    </dgm:pt>
    <dgm:pt modelId="{4A7AC98D-77F5-4A5B-A0D3-EE5BA2C753BD}" type="parTrans" cxnId="{ECFDA7CF-5F9C-49B6-A12D-4BEE2D642EBC}">
      <dgm:prSet/>
      <dgm:spPr/>
      <dgm:t>
        <a:bodyPr/>
        <a:lstStyle/>
        <a:p>
          <a:endParaRPr lang="tr-TR"/>
        </a:p>
      </dgm:t>
    </dgm:pt>
    <dgm:pt modelId="{92E92D27-17AD-455E-81D0-E2CD0F3D61DB}" type="sibTrans" cxnId="{ECFDA7CF-5F9C-49B6-A12D-4BEE2D642EBC}">
      <dgm:prSet/>
      <dgm:spPr/>
      <dgm:t>
        <a:bodyPr/>
        <a:lstStyle/>
        <a:p>
          <a:endParaRPr lang="tr-TR"/>
        </a:p>
      </dgm:t>
    </dgm:pt>
    <dgm:pt modelId="{7AE9B320-6C86-4AB6-AD06-C1113AF201B9}" type="pres">
      <dgm:prSet presAssocID="{72834E8D-568D-406D-BA71-149D8490C197}" presName="Name0" presStyleCnt="0">
        <dgm:presLayoutVars>
          <dgm:chMax val="7"/>
          <dgm:chPref val="7"/>
          <dgm:dir/>
        </dgm:presLayoutVars>
      </dgm:prSet>
      <dgm:spPr/>
    </dgm:pt>
    <dgm:pt modelId="{5EAEEFD3-2003-49EB-8D38-93E9771943B5}" type="pres">
      <dgm:prSet presAssocID="{72834E8D-568D-406D-BA71-149D8490C197}" presName="Name1" presStyleCnt="0"/>
      <dgm:spPr/>
    </dgm:pt>
    <dgm:pt modelId="{B97E74F5-AD0B-4979-9195-D1B220F0C159}" type="pres">
      <dgm:prSet presAssocID="{72834E8D-568D-406D-BA71-149D8490C197}" presName="cycle" presStyleCnt="0"/>
      <dgm:spPr/>
    </dgm:pt>
    <dgm:pt modelId="{E933CC7D-2276-4DF1-89A5-896FF004C592}" type="pres">
      <dgm:prSet presAssocID="{72834E8D-568D-406D-BA71-149D8490C197}" presName="srcNode" presStyleLbl="node1" presStyleIdx="0" presStyleCnt="6"/>
      <dgm:spPr/>
    </dgm:pt>
    <dgm:pt modelId="{7BB19CFA-29F8-43E4-B708-69D60E58CC06}" type="pres">
      <dgm:prSet presAssocID="{72834E8D-568D-406D-BA71-149D8490C197}" presName="conn" presStyleLbl="parChTrans1D2" presStyleIdx="0" presStyleCnt="1"/>
      <dgm:spPr/>
    </dgm:pt>
    <dgm:pt modelId="{C12765B3-CE36-4661-B482-6486C8B4CDB4}" type="pres">
      <dgm:prSet presAssocID="{72834E8D-568D-406D-BA71-149D8490C197}" presName="extraNode" presStyleLbl="node1" presStyleIdx="0" presStyleCnt="6"/>
      <dgm:spPr/>
    </dgm:pt>
    <dgm:pt modelId="{724CC8F4-7FBA-4DC3-AF84-E8269454752A}" type="pres">
      <dgm:prSet presAssocID="{72834E8D-568D-406D-BA71-149D8490C197}" presName="dstNode" presStyleLbl="node1" presStyleIdx="0" presStyleCnt="6"/>
      <dgm:spPr/>
    </dgm:pt>
    <dgm:pt modelId="{0EC56FF7-D293-44CF-A1C5-BC86C5B3351E}" type="pres">
      <dgm:prSet presAssocID="{5551A4AF-A32A-4B6D-87D9-2450A6E47F0E}" presName="text_1" presStyleLbl="node1" presStyleIdx="0" presStyleCnt="6" custScaleX="99100" custScaleY="155565" custLinFactNeighborX="-51" custLinFactNeighborY="-45149">
        <dgm:presLayoutVars>
          <dgm:bulletEnabled val="1"/>
        </dgm:presLayoutVars>
      </dgm:prSet>
      <dgm:spPr/>
    </dgm:pt>
    <dgm:pt modelId="{67186834-BC55-4864-86AA-473A923F7CD3}" type="pres">
      <dgm:prSet presAssocID="{5551A4AF-A32A-4B6D-87D9-2450A6E47F0E}" presName="accent_1" presStyleCnt="0"/>
      <dgm:spPr/>
    </dgm:pt>
    <dgm:pt modelId="{1ABFC853-1E86-4ED3-961F-9D817B3625A8}" type="pres">
      <dgm:prSet presAssocID="{5551A4AF-A32A-4B6D-87D9-2450A6E47F0E}" presName="accentRepeatNode" presStyleLbl="solidFgAcc1" presStyleIdx="0" presStyleCnt="6" custLinFactNeighborX="-11010" custLinFactNeighborY="-23317"/>
      <dgm:spPr/>
    </dgm:pt>
    <dgm:pt modelId="{B3E1802C-5285-4C7E-9257-EC7551CEFF6C}" type="pres">
      <dgm:prSet presAssocID="{3BB9FD21-34C7-4725-9252-5F9A836A98B9}" presName="text_2" presStyleLbl="node1" presStyleIdx="1" presStyleCnt="6">
        <dgm:presLayoutVars>
          <dgm:bulletEnabled val="1"/>
        </dgm:presLayoutVars>
      </dgm:prSet>
      <dgm:spPr/>
    </dgm:pt>
    <dgm:pt modelId="{F6DE57BA-BB6F-4954-A60C-7C90F42ED91C}" type="pres">
      <dgm:prSet presAssocID="{3BB9FD21-34C7-4725-9252-5F9A836A98B9}" presName="accent_2" presStyleCnt="0"/>
      <dgm:spPr/>
    </dgm:pt>
    <dgm:pt modelId="{5BF1D6D7-6814-4361-AD00-7617E4F77391}" type="pres">
      <dgm:prSet presAssocID="{3BB9FD21-34C7-4725-9252-5F9A836A98B9}" presName="accentRepeatNode" presStyleLbl="solidFgAcc1" presStyleIdx="1" presStyleCnt="6"/>
      <dgm:spPr/>
    </dgm:pt>
    <dgm:pt modelId="{DD779BD2-9E41-404D-ABE6-513A073C502D}" type="pres">
      <dgm:prSet presAssocID="{562793E2-2E9E-47B1-95F7-D68039F08420}" presName="text_3" presStyleLbl="node1" presStyleIdx="2" presStyleCnt="6" custLinFactNeighborY="0">
        <dgm:presLayoutVars>
          <dgm:bulletEnabled val="1"/>
        </dgm:presLayoutVars>
      </dgm:prSet>
      <dgm:spPr/>
    </dgm:pt>
    <dgm:pt modelId="{9EA6F844-D2D6-4F98-B002-6A3D34A98499}" type="pres">
      <dgm:prSet presAssocID="{562793E2-2E9E-47B1-95F7-D68039F08420}" presName="accent_3" presStyleCnt="0"/>
      <dgm:spPr/>
    </dgm:pt>
    <dgm:pt modelId="{D592415B-2E04-4F0C-A185-409C035C6E56}" type="pres">
      <dgm:prSet presAssocID="{562793E2-2E9E-47B1-95F7-D68039F08420}" presName="accentRepeatNode" presStyleLbl="solidFgAcc1" presStyleIdx="2" presStyleCnt="6"/>
      <dgm:spPr/>
    </dgm:pt>
    <dgm:pt modelId="{6EF46186-207A-476E-8A2B-4413A7EFD94C}" type="pres">
      <dgm:prSet presAssocID="{6252319C-EDEA-4535-B2D7-240E8930D035}" presName="text_4" presStyleLbl="node1" presStyleIdx="3" presStyleCnt="6">
        <dgm:presLayoutVars>
          <dgm:bulletEnabled val="1"/>
        </dgm:presLayoutVars>
      </dgm:prSet>
      <dgm:spPr/>
    </dgm:pt>
    <dgm:pt modelId="{5F9AD7CE-CF68-4792-9CF1-629C04ABBC4D}" type="pres">
      <dgm:prSet presAssocID="{6252319C-EDEA-4535-B2D7-240E8930D035}" presName="accent_4" presStyleCnt="0"/>
      <dgm:spPr/>
    </dgm:pt>
    <dgm:pt modelId="{5050DF06-90D4-46F6-99B0-DDF644D85166}" type="pres">
      <dgm:prSet presAssocID="{6252319C-EDEA-4535-B2D7-240E8930D035}" presName="accentRepeatNode" presStyleLbl="solidFgAcc1" presStyleIdx="3" presStyleCnt="6"/>
      <dgm:spPr/>
    </dgm:pt>
    <dgm:pt modelId="{6F87F696-A9C9-4629-A182-E4BDBB0513E7}" type="pres">
      <dgm:prSet presAssocID="{36EA956A-70E9-4294-811E-DA0B7555DBAD}" presName="text_5" presStyleLbl="node1" presStyleIdx="4" presStyleCnt="6" custLinFactNeighborX="275" custLinFactNeighborY="-16655">
        <dgm:presLayoutVars>
          <dgm:bulletEnabled val="1"/>
        </dgm:presLayoutVars>
      </dgm:prSet>
      <dgm:spPr/>
    </dgm:pt>
    <dgm:pt modelId="{484B4C47-219C-48F3-B7A4-AC3A877566C2}" type="pres">
      <dgm:prSet presAssocID="{36EA956A-70E9-4294-811E-DA0B7555DBAD}" presName="accent_5" presStyleCnt="0"/>
      <dgm:spPr/>
    </dgm:pt>
    <dgm:pt modelId="{AFDC0342-ADCA-4FEB-9EB9-4AEC16CF7185}" type="pres">
      <dgm:prSet presAssocID="{36EA956A-70E9-4294-811E-DA0B7555DBAD}" presName="accentRepeatNode" presStyleLbl="solidFgAcc1" presStyleIdx="4" presStyleCnt="6"/>
      <dgm:spPr/>
    </dgm:pt>
    <dgm:pt modelId="{035DA38E-ADF0-40FF-9E61-39B51D08A033}" type="pres">
      <dgm:prSet presAssocID="{4AB5537C-49D3-437E-985F-0C3FDFE81BC8}" presName="text_6" presStyleLbl="node1" presStyleIdx="5" presStyleCnt="6" custScaleY="175634">
        <dgm:presLayoutVars>
          <dgm:bulletEnabled val="1"/>
        </dgm:presLayoutVars>
      </dgm:prSet>
      <dgm:spPr/>
    </dgm:pt>
    <dgm:pt modelId="{9CA30CBB-E97C-487D-BB64-6D95C7D5789E}" type="pres">
      <dgm:prSet presAssocID="{4AB5537C-49D3-437E-985F-0C3FDFE81BC8}" presName="accent_6" presStyleCnt="0"/>
      <dgm:spPr/>
    </dgm:pt>
    <dgm:pt modelId="{A69771D6-FA4E-43B5-8F61-C6B03D97EDF3}" type="pres">
      <dgm:prSet presAssocID="{4AB5537C-49D3-437E-985F-0C3FDFE81BC8}" presName="accentRepeatNode" presStyleLbl="solidFgAcc1" presStyleIdx="5" presStyleCnt="6"/>
      <dgm:spPr/>
    </dgm:pt>
  </dgm:ptLst>
  <dgm:cxnLst>
    <dgm:cxn modelId="{631BDF0A-E004-4506-A3CC-254E40F35564}" type="presOf" srcId="{6252319C-EDEA-4535-B2D7-240E8930D035}" destId="{6EF46186-207A-476E-8A2B-4413A7EFD94C}" srcOrd="0" destOrd="0" presId="urn:microsoft.com/office/officeart/2008/layout/VerticalCurvedList"/>
    <dgm:cxn modelId="{9587680B-5B48-4FC8-8222-E92526204AA2}" srcId="{72834E8D-568D-406D-BA71-149D8490C197}" destId="{562793E2-2E9E-47B1-95F7-D68039F08420}" srcOrd="2" destOrd="0" parTransId="{92ED28D0-F1CD-4279-B2D9-695B96644940}" sibTransId="{4D979852-1F7E-4E94-90E5-109C678DFBAB}"/>
    <dgm:cxn modelId="{AFD7483E-43B6-4376-AE7C-166ECC69AA25}" type="presOf" srcId="{E21209B5-8751-4748-AA2B-7BA058A81F4E}" destId="{7BB19CFA-29F8-43E4-B708-69D60E58CC06}" srcOrd="0" destOrd="0" presId="urn:microsoft.com/office/officeart/2008/layout/VerticalCurvedList"/>
    <dgm:cxn modelId="{A10B3E5D-5651-47CB-9276-AB93D92140E5}" type="presOf" srcId="{3BB9FD21-34C7-4725-9252-5F9A836A98B9}" destId="{B3E1802C-5285-4C7E-9257-EC7551CEFF6C}" srcOrd="0" destOrd="0" presId="urn:microsoft.com/office/officeart/2008/layout/VerticalCurvedList"/>
    <dgm:cxn modelId="{5DAEE36A-C19A-4844-B90A-6949AEEA3562}" type="presOf" srcId="{5551A4AF-A32A-4B6D-87D9-2450A6E47F0E}" destId="{0EC56FF7-D293-44CF-A1C5-BC86C5B3351E}" srcOrd="0" destOrd="0" presId="urn:microsoft.com/office/officeart/2008/layout/VerticalCurvedList"/>
    <dgm:cxn modelId="{AB70434F-C7BF-415F-A921-31529D18BF76}" srcId="{72834E8D-568D-406D-BA71-149D8490C197}" destId="{36EA956A-70E9-4294-811E-DA0B7555DBAD}" srcOrd="4" destOrd="0" parTransId="{FF4AA7EF-0AB4-4F9E-BCF6-B93C3A490164}" sibTransId="{B18BEA08-364D-4466-BDB1-1D789734C543}"/>
    <dgm:cxn modelId="{F346A38C-FFB1-4FDB-88DE-F7C03F541ED2}" srcId="{72834E8D-568D-406D-BA71-149D8490C197}" destId="{3BB9FD21-34C7-4725-9252-5F9A836A98B9}" srcOrd="1" destOrd="0" parTransId="{9166FEF4-F503-4786-BCF4-7C2B0ACC08D6}" sibTransId="{C1120BBC-13A1-4403-9212-440D6F8B96C7}"/>
    <dgm:cxn modelId="{3E010590-DAF2-4ACF-B62E-07F916DB4159}" type="presOf" srcId="{36EA956A-70E9-4294-811E-DA0B7555DBAD}" destId="{6F87F696-A9C9-4629-A182-E4BDBB0513E7}" srcOrd="0" destOrd="0" presId="urn:microsoft.com/office/officeart/2008/layout/VerticalCurvedList"/>
    <dgm:cxn modelId="{0FCA21A1-76B8-4802-8255-9BE6121636A1}" srcId="{72834E8D-568D-406D-BA71-149D8490C197}" destId="{6252319C-EDEA-4535-B2D7-240E8930D035}" srcOrd="3" destOrd="0" parTransId="{51047A6C-AEE9-4528-AA08-05369F966B70}" sibTransId="{C123DFAF-4A5D-46C1-981A-700E014C06F1}"/>
    <dgm:cxn modelId="{C093A4A5-85E1-42FB-BE9E-1C13BDEEC3A1}" type="presOf" srcId="{72834E8D-568D-406D-BA71-149D8490C197}" destId="{7AE9B320-6C86-4AB6-AD06-C1113AF201B9}" srcOrd="0" destOrd="0" presId="urn:microsoft.com/office/officeart/2008/layout/VerticalCurvedList"/>
    <dgm:cxn modelId="{FD6AE6C2-C138-4024-B326-C3B30F9A5EB0}" type="presOf" srcId="{4AB5537C-49D3-437E-985F-0C3FDFE81BC8}" destId="{035DA38E-ADF0-40FF-9E61-39B51D08A033}" srcOrd="0" destOrd="0" presId="urn:microsoft.com/office/officeart/2008/layout/VerticalCurvedList"/>
    <dgm:cxn modelId="{7109F6C2-5036-4B1C-8DD8-2EA73EE0D164}" srcId="{72834E8D-568D-406D-BA71-149D8490C197}" destId="{5551A4AF-A32A-4B6D-87D9-2450A6E47F0E}" srcOrd="0" destOrd="0" parTransId="{753F1965-6079-4E78-A4F2-DE007848AC81}" sibTransId="{E21209B5-8751-4748-AA2B-7BA058A81F4E}"/>
    <dgm:cxn modelId="{ECFDA7CF-5F9C-49B6-A12D-4BEE2D642EBC}" srcId="{72834E8D-568D-406D-BA71-149D8490C197}" destId="{4AB5537C-49D3-437E-985F-0C3FDFE81BC8}" srcOrd="5" destOrd="0" parTransId="{4A7AC98D-77F5-4A5B-A0D3-EE5BA2C753BD}" sibTransId="{92E92D27-17AD-455E-81D0-E2CD0F3D61DB}"/>
    <dgm:cxn modelId="{A8E051D4-51E1-406E-9DF4-27F1F2973D5C}" type="presOf" srcId="{562793E2-2E9E-47B1-95F7-D68039F08420}" destId="{DD779BD2-9E41-404D-ABE6-513A073C502D}" srcOrd="0" destOrd="0" presId="urn:microsoft.com/office/officeart/2008/layout/VerticalCurvedList"/>
    <dgm:cxn modelId="{8CD0EFBA-3520-4750-94E9-1929AF80BCA9}" type="presParOf" srcId="{7AE9B320-6C86-4AB6-AD06-C1113AF201B9}" destId="{5EAEEFD3-2003-49EB-8D38-93E9771943B5}" srcOrd="0" destOrd="0" presId="urn:microsoft.com/office/officeart/2008/layout/VerticalCurvedList"/>
    <dgm:cxn modelId="{8D5B1C24-504E-4286-BB86-5993A53C0277}" type="presParOf" srcId="{5EAEEFD3-2003-49EB-8D38-93E9771943B5}" destId="{B97E74F5-AD0B-4979-9195-D1B220F0C159}" srcOrd="0" destOrd="0" presId="urn:microsoft.com/office/officeart/2008/layout/VerticalCurvedList"/>
    <dgm:cxn modelId="{954F82CE-1CBB-4286-98A6-874A11149CE9}" type="presParOf" srcId="{B97E74F5-AD0B-4979-9195-D1B220F0C159}" destId="{E933CC7D-2276-4DF1-89A5-896FF004C592}" srcOrd="0" destOrd="0" presId="urn:microsoft.com/office/officeart/2008/layout/VerticalCurvedList"/>
    <dgm:cxn modelId="{AA8AADE1-E390-4979-9509-93B47E7B98BE}" type="presParOf" srcId="{B97E74F5-AD0B-4979-9195-D1B220F0C159}" destId="{7BB19CFA-29F8-43E4-B708-69D60E58CC06}" srcOrd="1" destOrd="0" presId="urn:microsoft.com/office/officeart/2008/layout/VerticalCurvedList"/>
    <dgm:cxn modelId="{4E707695-2CBB-45D4-BF44-8856A486F0A8}" type="presParOf" srcId="{B97E74F5-AD0B-4979-9195-D1B220F0C159}" destId="{C12765B3-CE36-4661-B482-6486C8B4CDB4}" srcOrd="2" destOrd="0" presId="urn:microsoft.com/office/officeart/2008/layout/VerticalCurvedList"/>
    <dgm:cxn modelId="{14D803D4-BD5D-4678-81A7-EEC75884B250}" type="presParOf" srcId="{B97E74F5-AD0B-4979-9195-D1B220F0C159}" destId="{724CC8F4-7FBA-4DC3-AF84-E8269454752A}" srcOrd="3" destOrd="0" presId="urn:microsoft.com/office/officeart/2008/layout/VerticalCurvedList"/>
    <dgm:cxn modelId="{403748FE-D30E-42D7-BA8A-7391AF8899DD}" type="presParOf" srcId="{5EAEEFD3-2003-49EB-8D38-93E9771943B5}" destId="{0EC56FF7-D293-44CF-A1C5-BC86C5B3351E}" srcOrd="1" destOrd="0" presId="urn:microsoft.com/office/officeart/2008/layout/VerticalCurvedList"/>
    <dgm:cxn modelId="{50E98095-6567-45F1-B50F-2853DB731640}" type="presParOf" srcId="{5EAEEFD3-2003-49EB-8D38-93E9771943B5}" destId="{67186834-BC55-4864-86AA-473A923F7CD3}" srcOrd="2" destOrd="0" presId="urn:microsoft.com/office/officeart/2008/layout/VerticalCurvedList"/>
    <dgm:cxn modelId="{D29DEB21-A019-4AF5-945F-4DB48645560E}" type="presParOf" srcId="{67186834-BC55-4864-86AA-473A923F7CD3}" destId="{1ABFC853-1E86-4ED3-961F-9D817B3625A8}" srcOrd="0" destOrd="0" presId="urn:microsoft.com/office/officeart/2008/layout/VerticalCurvedList"/>
    <dgm:cxn modelId="{5CCEEA65-C172-4D66-84F8-C17C9F4FCE18}" type="presParOf" srcId="{5EAEEFD3-2003-49EB-8D38-93E9771943B5}" destId="{B3E1802C-5285-4C7E-9257-EC7551CEFF6C}" srcOrd="3" destOrd="0" presId="urn:microsoft.com/office/officeart/2008/layout/VerticalCurvedList"/>
    <dgm:cxn modelId="{D07E0950-F297-4ECE-B628-9E20522C7FE7}" type="presParOf" srcId="{5EAEEFD3-2003-49EB-8D38-93E9771943B5}" destId="{F6DE57BA-BB6F-4954-A60C-7C90F42ED91C}" srcOrd="4" destOrd="0" presId="urn:microsoft.com/office/officeart/2008/layout/VerticalCurvedList"/>
    <dgm:cxn modelId="{D9C96CAA-0B4C-4F91-A2A1-A0888B118CFB}" type="presParOf" srcId="{F6DE57BA-BB6F-4954-A60C-7C90F42ED91C}" destId="{5BF1D6D7-6814-4361-AD00-7617E4F77391}" srcOrd="0" destOrd="0" presId="urn:microsoft.com/office/officeart/2008/layout/VerticalCurvedList"/>
    <dgm:cxn modelId="{92744C7C-74DB-44B3-BFAC-E0AD7D4F6089}" type="presParOf" srcId="{5EAEEFD3-2003-49EB-8D38-93E9771943B5}" destId="{DD779BD2-9E41-404D-ABE6-513A073C502D}" srcOrd="5" destOrd="0" presId="urn:microsoft.com/office/officeart/2008/layout/VerticalCurvedList"/>
    <dgm:cxn modelId="{216E36D8-7196-4CBD-AA6B-59E446656729}" type="presParOf" srcId="{5EAEEFD3-2003-49EB-8D38-93E9771943B5}" destId="{9EA6F844-D2D6-4F98-B002-6A3D34A98499}" srcOrd="6" destOrd="0" presId="urn:microsoft.com/office/officeart/2008/layout/VerticalCurvedList"/>
    <dgm:cxn modelId="{F96C82CA-D133-477E-9590-FECCEFA9BEC8}" type="presParOf" srcId="{9EA6F844-D2D6-4F98-B002-6A3D34A98499}" destId="{D592415B-2E04-4F0C-A185-409C035C6E56}" srcOrd="0" destOrd="0" presId="urn:microsoft.com/office/officeart/2008/layout/VerticalCurvedList"/>
    <dgm:cxn modelId="{A7648C49-21DE-406B-9D0F-3110300FE97C}" type="presParOf" srcId="{5EAEEFD3-2003-49EB-8D38-93E9771943B5}" destId="{6EF46186-207A-476E-8A2B-4413A7EFD94C}" srcOrd="7" destOrd="0" presId="urn:microsoft.com/office/officeart/2008/layout/VerticalCurvedList"/>
    <dgm:cxn modelId="{B4AA6F74-F8C0-4226-A0C9-E989F4802A6F}" type="presParOf" srcId="{5EAEEFD3-2003-49EB-8D38-93E9771943B5}" destId="{5F9AD7CE-CF68-4792-9CF1-629C04ABBC4D}" srcOrd="8" destOrd="0" presId="urn:microsoft.com/office/officeart/2008/layout/VerticalCurvedList"/>
    <dgm:cxn modelId="{5625F63C-0702-4C3A-8C99-80242BC5AE52}" type="presParOf" srcId="{5F9AD7CE-CF68-4792-9CF1-629C04ABBC4D}" destId="{5050DF06-90D4-46F6-99B0-DDF644D85166}" srcOrd="0" destOrd="0" presId="urn:microsoft.com/office/officeart/2008/layout/VerticalCurvedList"/>
    <dgm:cxn modelId="{5D2B9B1E-E4A2-4C88-BDF8-6FB2B82B647E}" type="presParOf" srcId="{5EAEEFD3-2003-49EB-8D38-93E9771943B5}" destId="{6F87F696-A9C9-4629-A182-E4BDBB0513E7}" srcOrd="9" destOrd="0" presId="urn:microsoft.com/office/officeart/2008/layout/VerticalCurvedList"/>
    <dgm:cxn modelId="{70615A41-6DA8-47B8-9F95-48265E64EC00}" type="presParOf" srcId="{5EAEEFD3-2003-49EB-8D38-93E9771943B5}" destId="{484B4C47-219C-48F3-B7A4-AC3A877566C2}" srcOrd="10" destOrd="0" presId="urn:microsoft.com/office/officeart/2008/layout/VerticalCurvedList"/>
    <dgm:cxn modelId="{C28DFB13-7808-4D34-AB81-C8213EF0E792}" type="presParOf" srcId="{484B4C47-219C-48F3-B7A4-AC3A877566C2}" destId="{AFDC0342-ADCA-4FEB-9EB9-4AEC16CF7185}" srcOrd="0" destOrd="0" presId="urn:microsoft.com/office/officeart/2008/layout/VerticalCurvedList"/>
    <dgm:cxn modelId="{5A1F3821-C6B7-4BAB-8CD6-B7D9E76E8CD0}" type="presParOf" srcId="{5EAEEFD3-2003-49EB-8D38-93E9771943B5}" destId="{035DA38E-ADF0-40FF-9E61-39B51D08A033}" srcOrd="11" destOrd="0" presId="urn:microsoft.com/office/officeart/2008/layout/VerticalCurvedList"/>
    <dgm:cxn modelId="{49126E86-DEA5-4174-9CE2-3F9B89D71252}" type="presParOf" srcId="{5EAEEFD3-2003-49EB-8D38-93E9771943B5}" destId="{9CA30CBB-E97C-487D-BB64-6D95C7D5789E}" srcOrd="12" destOrd="0" presId="urn:microsoft.com/office/officeart/2008/layout/VerticalCurvedList"/>
    <dgm:cxn modelId="{B52C25D1-1F42-441D-898B-F6663AD01C8E}" type="presParOf" srcId="{9CA30CBB-E97C-487D-BB64-6D95C7D5789E}" destId="{A69771D6-FA4E-43B5-8F61-C6B03D97EDF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834E8D-568D-406D-BA71-149D8490C197}"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tr-TR"/>
        </a:p>
      </dgm:t>
    </dgm:pt>
    <dgm:pt modelId="{5551A4AF-A32A-4B6D-87D9-2450A6E47F0E}">
      <dgm:prSet phldrT="[Metin]" custT="1"/>
      <dgm:spPr/>
      <dgm:t>
        <a:bodyPr/>
        <a:lstStyle/>
        <a:p>
          <a:r>
            <a:rPr lang="tr-TR" sz="2400" b="0" kern="1200" dirty="0">
              <a:solidFill>
                <a:schemeClr val="tx1"/>
              </a:solidFill>
            </a:rPr>
            <a:t>Sınavda yaşanan hususları e-Sınav uygulama modülünde yer alan sınav görev raporuna işler.</a:t>
          </a:r>
          <a:endParaRPr lang="tr-TR" sz="2400" b="0" kern="1200" dirty="0">
            <a:solidFill>
              <a:prstClr val="black"/>
            </a:solidFill>
            <a:latin typeface="Calibri"/>
            <a:ea typeface="+mn-ea"/>
            <a:cs typeface="+mn-cs"/>
          </a:endParaRPr>
        </a:p>
      </dgm:t>
    </dgm:pt>
    <dgm:pt modelId="{753F1965-6079-4E78-A4F2-DE007848AC81}" type="parTrans" cxnId="{7109F6C2-5036-4B1C-8DD8-2EA73EE0D164}">
      <dgm:prSet/>
      <dgm:spPr/>
      <dgm:t>
        <a:bodyPr/>
        <a:lstStyle/>
        <a:p>
          <a:endParaRPr lang="tr-TR" sz="2000" b="1">
            <a:solidFill>
              <a:schemeClr val="tx1"/>
            </a:solidFill>
          </a:endParaRPr>
        </a:p>
      </dgm:t>
    </dgm:pt>
    <dgm:pt modelId="{E21209B5-8751-4748-AA2B-7BA058A81F4E}" type="sibTrans" cxnId="{7109F6C2-5036-4B1C-8DD8-2EA73EE0D164}">
      <dgm:prSet/>
      <dgm:spPr/>
      <dgm:t>
        <a:bodyPr/>
        <a:lstStyle/>
        <a:p>
          <a:endParaRPr lang="tr-TR" sz="2000" b="1">
            <a:solidFill>
              <a:schemeClr val="tx1"/>
            </a:solidFill>
          </a:endParaRPr>
        </a:p>
      </dgm:t>
    </dgm:pt>
    <dgm:pt modelId="{5DF3C3A6-3C07-4337-A292-CA82EA1287BF}">
      <dgm:prSet custT="1"/>
      <dgm:spPr/>
      <dgm:t>
        <a:bodyPr/>
        <a:lstStyle/>
        <a:p>
          <a:r>
            <a:rPr lang="tr-TR" sz="2400" b="0" kern="1200" dirty="0">
              <a:solidFill>
                <a:schemeClr val="tx1"/>
              </a:solidFill>
            </a:rPr>
            <a:t>• Sınav evraklarının sınav zarfı içerisine koyar, sınav görev raporu ile sınav evraklarının yer aldığı sınav zarfını salon başkanı ve salon gözetmenine imzalatır.</a:t>
          </a:r>
        </a:p>
      </dgm:t>
    </dgm:pt>
    <dgm:pt modelId="{71F4612C-3F51-4DA1-A584-7BFF8ECB046C}" type="parTrans" cxnId="{073CB2BE-F204-4315-BBA0-13DF95B02C08}">
      <dgm:prSet/>
      <dgm:spPr/>
      <dgm:t>
        <a:bodyPr/>
        <a:lstStyle/>
        <a:p>
          <a:endParaRPr lang="tr-TR"/>
        </a:p>
      </dgm:t>
    </dgm:pt>
    <dgm:pt modelId="{778C89F8-6D6A-4228-B77F-F89B5AB6D60F}" type="sibTrans" cxnId="{073CB2BE-F204-4315-BBA0-13DF95B02C08}">
      <dgm:prSet/>
      <dgm:spPr/>
      <dgm:t>
        <a:bodyPr/>
        <a:lstStyle/>
        <a:p>
          <a:endParaRPr lang="tr-TR"/>
        </a:p>
      </dgm:t>
    </dgm:pt>
    <dgm:pt modelId="{82BA83D8-D01C-4DCA-925C-775ADADCC6C0}">
      <dgm:prSet custT="1"/>
      <dgm:spPr/>
      <dgm:t>
        <a:bodyPr/>
        <a:lstStyle/>
        <a:p>
          <a:r>
            <a:rPr lang="tr-TR" sz="2400" b="0" kern="1200" dirty="0">
              <a:solidFill>
                <a:schemeClr val="tx1"/>
              </a:solidFill>
            </a:rPr>
            <a:t>• e-Sınav salon başkanı ve/veya e-Sınav salon gözetmeninin görevine gelmemesi hâlinde bu görevlinin görevlerini yürütür.</a:t>
          </a:r>
        </a:p>
      </dgm:t>
    </dgm:pt>
    <dgm:pt modelId="{73CC7F68-E690-4A4D-AD2A-301EFB9C4978}" type="parTrans" cxnId="{01138401-785D-4298-BABD-AB4C570EAA0A}">
      <dgm:prSet/>
      <dgm:spPr/>
      <dgm:t>
        <a:bodyPr/>
        <a:lstStyle/>
        <a:p>
          <a:endParaRPr lang="tr-TR"/>
        </a:p>
      </dgm:t>
    </dgm:pt>
    <dgm:pt modelId="{6F936EAC-94D6-4360-8BB5-94C4E1B0AA4C}" type="sibTrans" cxnId="{01138401-785D-4298-BABD-AB4C570EAA0A}">
      <dgm:prSet/>
      <dgm:spPr/>
      <dgm:t>
        <a:bodyPr/>
        <a:lstStyle/>
        <a:p>
          <a:endParaRPr lang="tr-TR"/>
        </a:p>
      </dgm:t>
    </dgm:pt>
    <dgm:pt modelId="{00963D0C-5B8C-44BC-B319-3DC1100FBC56}">
      <dgm:prSet custT="1"/>
      <dgm:spPr/>
      <dgm:t>
        <a:bodyPr/>
        <a:lstStyle/>
        <a:p>
          <a:r>
            <a:rPr lang="tr-TR" sz="2400" b="0" kern="1200" dirty="0">
              <a:solidFill>
                <a:schemeClr val="tx1"/>
              </a:solidFill>
            </a:rPr>
            <a:t>• Aday bilgisayarında teknik sorun yaşanması hâlinde adayın sınavını yedek bilgisayara taşır.</a:t>
          </a:r>
        </a:p>
      </dgm:t>
    </dgm:pt>
    <dgm:pt modelId="{3D8D0E30-033F-4B9E-9EDB-F40509C44027}" type="parTrans" cxnId="{52611899-1B43-4811-85DC-CD6BFD84C4C2}">
      <dgm:prSet/>
      <dgm:spPr/>
      <dgm:t>
        <a:bodyPr/>
        <a:lstStyle/>
        <a:p>
          <a:endParaRPr lang="tr-TR"/>
        </a:p>
      </dgm:t>
    </dgm:pt>
    <dgm:pt modelId="{4E781650-28B9-4245-8E5D-A0156C78E940}" type="sibTrans" cxnId="{52611899-1B43-4811-85DC-CD6BFD84C4C2}">
      <dgm:prSet/>
      <dgm:spPr/>
      <dgm:t>
        <a:bodyPr/>
        <a:lstStyle/>
        <a:p>
          <a:endParaRPr lang="tr-TR"/>
        </a:p>
      </dgm:t>
    </dgm:pt>
    <dgm:pt modelId="{01A13F00-6932-4A80-A933-18106591255B}">
      <dgm:prSet custT="1"/>
      <dgm:spPr/>
      <dgm:t>
        <a:bodyPr/>
        <a:lstStyle/>
        <a:p>
          <a:r>
            <a:rPr lang="tr-TR" sz="2400" b="0" kern="1200" dirty="0">
              <a:solidFill>
                <a:schemeClr val="tx1"/>
              </a:solidFill>
            </a:rPr>
            <a:t>• Millî Eğitim Bakanlığı Merkezî Sistem Sınav Yönergesi ve Genel Müdürlük talimatlarınnda yer alan diğer görevleri yürütür.</a:t>
          </a:r>
        </a:p>
      </dgm:t>
    </dgm:pt>
    <dgm:pt modelId="{7761985F-8726-4A7B-820F-48166193E6E6}" type="parTrans" cxnId="{0E184A8A-F700-4DA8-8488-0F4460CD2229}">
      <dgm:prSet/>
      <dgm:spPr/>
      <dgm:t>
        <a:bodyPr/>
        <a:lstStyle/>
        <a:p>
          <a:endParaRPr lang="tr-TR"/>
        </a:p>
      </dgm:t>
    </dgm:pt>
    <dgm:pt modelId="{21C74F2D-9B8E-4FAE-9BBE-DCDF572D2FD1}" type="sibTrans" cxnId="{0E184A8A-F700-4DA8-8488-0F4460CD2229}">
      <dgm:prSet/>
      <dgm:spPr/>
      <dgm:t>
        <a:bodyPr/>
        <a:lstStyle/>
        <a:p>
          <a:endParaRPr lang="tr-TR"/>
        </a:p>
      </dgm:t>
    </dgm:pt>
    <dgm:pt modelId="{7AE9B320-6C86-4AB6-AD06-C1113AF201B9}" type="pres">
      <dgm:prSet presAssocID="{72834E8D-568D-406D-BA71-149D8490C197}" presName="Name0" presStyleCnt="0">
        <dgm:presLayoutVars>
          <dgm:chMax val="7"/>
          <dgm:chPref val="7"/>
          <dgm:dir/>
        </dgm:presLayoutVars>
      </dgm:prSet>
      <dgm:spPr/>
    </dgm:pt>
    <dgm:pt modelId="{5EAEEFD3-2003-49EB-8D38-93E9771943B5}" type="pres">
      <dgm:prSet presAssocID="{72834E8D-568D-406D-BA71-149D8490C197}" presName="Name1" presStyleCnt="0"/>
      <dgm:spPr/>
    </dgm:pt>
    <dgm:pt modelId="{B97E74F5-AD0B-4979-9195-D1B220F0C159}" type="pres">
      <dgm:prSet presAssocID="{72834E8D-568D-406D-BA71-149D8490C197}" presName="cycle" presStyleCnt="0"/>
      <dgm:spPr/>
    </dgm:pt>
    <dgm:pt modelId="{E933CC7D-2276-4DF1-89A5-896FF004C592}" type="pres">
      <dgm:prSet presAssocID="{72834E8D-568D-406D-BA71-149D8490C197}" presName="srcNode" presStyleLbl="node1" presStyleIdx="0" presStyleCnt="5"/>
      <dgm:spPr/>
    </dgm:pt>
    <dgm:pt modelId="{7BB19CFA-29F8-43E4-B708-69D60E58CC06}" type="pres">
      <dgm:prSet presAssocID="{72834E8D-568D-406D-BA71-149D8490C197}" presName="conn" presStyleLbl="parChTrans1D2" presStyleIdx="0" presStyleCnt="1"/>
      <dgm:spPr/>
    </dgm:pt>
    <dgm:pt modelId="{C12765B3-CE36-4661-B482-6486C8B4CDB4}" type="pres">
      <dgm:prSet presAssocID="{72834E8D-568D-406D-BA71-149D8490C197}" presName="extraNode" presStyleLbl="node1" presStyleIdx="0" presStyleCnt="5"/>
      <dgm:spPr/>
    </dgm:pt>
    <dgm:pt modelId="{724CC8F4-7FBA-4DC3-AF84-E8269454752A}" type="pres">
      <dgm:prSet presAssocID="{72834E8D-568D-406D-BA71-149D8490C197}" presName="dstNode" presStyleLbl="node1" presStyleIdx="0" presStyleCnt="5"/>
      <dgm:spPr/>
    </dgm:pt>
    <dgm:pt modelId="{0EC56FF7-D293-44CF-A1C5-BC86C5B3351E}" type="pres">
      <dgm:prSet presAssocID="{5551A4AF-A32A-4B6D-87D9-2450A6E47F0E}" presName="text_1" presStyleLbl="node1" presStyleIdx="0" presStyleCnt="5" custScaleX="99100" custScaleY="155565" custLinFactNeighborX="-51" custLinFactNeighborY="-45149">
        <dgm:presLayoutVars>
          <dgm:bulletEnabled val="1"/>
        </dgm:presLayoutVars>
      </dgm:prSet>
      <dgm:spPr/>
    </dgm:pt>
    <dgm:pt modelId="{67186834-BC55-4864-86AA-473A923F7CD3}" type="pres">
      <dgm:prSet presAssocID="{5551A4AF-A32A-4B6D-87D9-2450A6E47F0E}" presName="accent_1" presStyleCnt="0"/>
      <dgm:spPr/>
    </dgm:pt>
    <dgm:pt modelId="{1ABFC853-1E86-4ED3-961F-9D817B3625A8}" type="pres">
      <dgm:prSet presAssocID="{5551A4AF-A32A-4B6D-87D9-2450A6E47F0E}" presName="accentRepeatNode" presStyleLbl="solidFgAcc1" presStyleIdx="0" presStyleCnt="5" custLinFactNeighborX="-11010" custLinFactNeighborY="-23317"/>
      <dgm:spPr/>
    </dgm:pt>
    <dgm:pt modelId="{D7012BE6-FD79-4046-BEF0-A082935B62F4}" type="pres">
      <dgm:prSet presAssocID="{5DF3C3A6-3C07-4337-A292-CA82EA1287BF}" presName="text_2" presStyleLbl="node1" presStyleIdx="1" presStyleCnt="5">
        <dgm:presLayoutVars>
          <dgm:bulletEnabled val="1"/>
        </dgm:presLayoutVars>
      </dgm:prSet>
      <dgm:spPr/>
    </dgm:pt>
    <dgm:pt modelId="{28F41DB6-2ED1-4B4D-8713-D42DB5927746}" type="pres">
      <dgm:prSet presAssocID="{5DF3C3A6-3C07-4337-A292-CA82EA1287BF}" presName="accent_2" presStyleCnt="0"/>
      <dgm:spPr/>
    </dgm:pt>
    <dgm:pt modelId="{265C2DBF-C461-4076-8810-454C4CCC967C}" type="pres">
      <dgm:prSet presAssocID="{5DF3C3A6-3C07-4337-A292-CA82EA1287BF}" presName="accentRepeatNode" presStyleLbl="solidFgAcc1" presStyleIdx="1" presStyleCnt="5"/>
      <dgm:spPr/>
    </dgm:pt>
    <dgm:pt modelId="{03C2BE21-C25C-4F80-8869-39B3FCDB0A38}" type="pres">
      <dgm:prSet presAssocID="{82BA83D8-D01C-4DCA-925C-775ADADCC6C0}" presName="text_3" presStyleLbl="node1" presStyleIdx="2" presStyleCnt="5">
        <dgm:presLayoutVars>
          <dgm:bulletEnabled val="1"/>
        </dgm:presLayoutVars>
      </dgm:prSet>
      <dgm:spPr/>
    </dgm:pt>
    <dgm:pt modelId="{73BBA53F-9647-4824-8DDC-9A5C7FB4EC3F}" type="pres">
      <dgm:prSet presAssocID="{82BA83D8-D01C-4DCA-925C-775ADADCC6C0}" presName="accent_3" presStyleCnt="0"/>
      <dgm:spPr/>
    </dgm:pt>
    <dgm:pt modelId="{D1C10388-4E48-4CC8-9116-A4FC66847634}" type="pres">
      <dgm:prSet presAssocID="{82BA83D8-D01C-4DCA-925C-775ADADCC6C0}" presName="accentRepeatNode" presStyleLbl="solidFgAcc1" presStyleIdx="2" presStyleCnt="5"/>
      <dgm:spPr/>
    </dgm:pt>
    <dgm:pt modelId="{D13F0B18-3D97-46D2-984E-C5E7F7670943}" type="pres">
      <dgm:prSet presAssocID="{00963D0C-5B8C-44BC-B319-3DC1100FBC56}" presName="text_4" presStyleLbl="node1" presStyleIdx="3" presStyleCnt="5">
        <dgm:presLayoutVars>
          <dgm:bulletEnabled val="1"/>
        </dgm:presLayoutVars>
      </dgm:prSet>
      <dgm:spPr/>
    </dgm:pt>
    <dgm:pt modelId="{0AE731A4-1A45-42DC-AE22-633AAC2A3E58}" type="pres">
      <dgm:prSet presAssocID="{00963D0C-5B8C-44BC-B319-3DC1100FBC56}" presName="accent_4" presStyleCnt="0"/>
      <dgm:spPr/>
    </dgm:pt>
    <dgm:pt modelId="{2C979473-D1B4-426C-B0C9-FC5DBF77298A}" type="pres">
      <dgm:prSet presAssocID="{00963D0C-5B8C-44BC-B319-3DC1100FBC56}" presName="accentRepeatNode" presStyleLbl="solidFgAcc1" presStyleIdx="3" presStyleCnt="5"/>
      <dgm:spPr/>
    </dgm:pt>
    <dgm:pt modelId="{5AD61ED1-89C3-4569-951D-8B8574806544}" type="pres">
      <dgm:prSet presAssocID="{01A13F00-6932-4A80-A933-18106591255B}" presName="text_5" presStyleLbl="node1" presStyleIdx="4" presStyleCnt="5">
        <dgm:presLayoutVars>
          <dgm:bulletEnabled val="1"/>
        </dgm:presLayoutVars>
      </dgm:prSet>
      <dgm:spPr/>
    </dgm:pt>
    <dgm:pt modelId="{7CD00EEA-AD2C-4F26-BE61-89BDC8F1322E}" type="pres">
      <dgm:prSet presAssocID="{01A13F00-6932-4A80-A933-18106591255B}" presName="accent_5" presStyleCnt="0"/>
      <dgm:spPr/>
    </dgm:pt>
    <dgm:pt modelId="{54F5E20A-8119-42B4-817D-C3A68C851B47}" type="pres">
      <dgm:prSet presAssocID="{01A13F00-6932-4A80-A933-18106591255B}" presName="accentRepeatNode" presStyleLbl="solidFgAcc1" presStyleIdx="4" presStyleCnt="5"/>
      <dgm:spPr/>
    </dgm:pt>
  </dgm:ptLst>
  <dgm:cxnLst>
    <dgm:cxn modelId="{01138401-785D-4298-BABD-AB4C570EAA0A}" srcId="{72834E8D-568D-406D-BA71-149D8490C197}" destId="{82BA83D8-D01C-4DCA-925C-775ADADCC6C0}" srcOrd="2" destOrd="0" parTransId="{73CC7F68-E690-4A4D-AD2A-301EFB9C4978}" sibTransId="{6F936EAC-94D6-4360-8BB5-94C4E1B0AA4C}"/>
    <dgm:cxn modelId="{2D2BF10B-BC27-4933-BF84-4F016706D3A2}" type="presOf" srcId="{01A13F00-6932-4A80-A933-18106591255B}" destId="{5AD61ED1-89C3-4569-951D-8B8574806544}" srcOrd="0" destOrd="0" presId="urn:microsoft.com/office/officeart/2008/layout/VerticalCurvedList"/>
    <dgm:cxn modelId="{C7701E17-CAE4-498F-A143-5DA81A633486}" type="presOf" srcId="{82BA83D8-D01C-4DCA-925C-775ADADCC6C0}" destId="{03C2BE21-C25C-4F80-8869-39B3FCDB0A38}" srcOrd="0" destOrd="0" presId="urn:microsoft.com/office/officeart/2008/layout/VerticalCurvedList"/>
    <dgm:cxn modelId="{CA6B3022-E561-456B-87B5-CF4D02600B61}" type="presOf" srcId="{00963D0C-5B8C-44BC-B319-3DC1100FBC56}" destId="{D13F0B18-3D97-46D2-984E-C5E7F7670943}" srcOrd="0" destOrd="0" presId="urn:microsoft.com/office/officeart/2008/layout/VerticalCurvedList"/>
    <dgm:cxn modelId="{AFD7483E-43B6-4376-AE7C-166ECC69AA25}" type="presOf" srcId="{E21209B5-8751-4748-AA2B-7BA058A81F4E}" destId="{7BB19CFA-29F8-43E4-B708-69D60E58CC06}" srcOrd="0" destOrd="0" presId="urn:microsoft.com/office/officeart/2008/layout/VerticalCurvedList"/>
    <dgm:cxn modelId="{5DAEE36A-C19A-4844-B90A-6949AEEA3562}" type="presOf" srcId="{5551A4AF-A32A-4B6D-87D9-2450A6E47F0E}" destId="{0EC56FF7-D293-44CF-A1C5-BC86C5B3351E}" srcOrd="0" destOrd="0" presId="urn:microsoft.com/office/officeart/2008/layout/VerticalCurvedList"/>
    <dgm:cxn modelId="{0E184A8A-F700-4DA8-8488-0F4460CD2229}" srcId="{72834E8D-568D-406D-BA71-149D8490C197}" destId="{01A13F00-6932-4A80-A933-18106591255B}" srcOrd="4" destOrd="0" parTransId="{7761985F-8726-4A7B-820F-48166193E6E6}" sibTransId="{21C74F2D-9B8E-4FAE-9BBE-DCDF572D2FD1}"/>
    <dgm:cxn modelId="{52611899-1B43-4811-85DC-CD6BFD84C4C2}" srcId="{72834E8D-568D-406D-BA71-149D8490C197}" destId="{00963D0C-5B8C-44BC-B319-3DC1100FBC56}" srcOrd="3" destOrd="0" parTransId="{3D8D0E30-033F-4B9E-9EDB-F40509C44027}" sibTransId="{4E781650-28B9-4245-8E5D-A0156C78E940}"/>
    <dgm:cxn modelId="{C093A4A5-85E1-42FB-BE9E-1C13BDEEC3A1}" type="presOf" srcId="{72834E8D-568D-406D-BA71-149D8490C197}" destId="{7AE9B320-6C86-4AB6-AD06-C1113AF201B9}" srcOrd="0" destOrd="0" presId="urn:microsoft.com/office/officeart/2008/layout/VerticalCurvedList"/>
    <dgm:cxn modelId="{073CB2BE-F204-4315-BBA0-13DF95B02C08}" srcId="{72834E8D-568D-406D-BA71-149D8490C197}" destId="{5DF3C3A6-3C07-4337-A292-CA82EA1287BF}" srcOrd="1" destOrd="0" parTransId="{71F4612C-3F51-4DA1-A584-7BFF8ECB046C}" sibTransId="{778C89F8-6D6A-4228-B77F-F89B5AB6D60F}"/>
    <dgm:cxn modelId="{7109F6C2-5036-4B1C-8DD8-2EA73EE0D164}" srcId="{72834E8D-568D-406D-BA71-149D8490C197}" destId="{5551A4AF-A32A-4B6D-87D9-2450A6E47F0E}" srcOrd="0" destOrd="0" parTransId="{753F1965-6079-4E78-A4F2-DE007848AC81}" sibTransId="{E21209B5-8751-4748-AA2B-7BA058A81F4E}"/>
    <dgm:cxn modelId="{55AA24DA-1C84-4032-8D39-6E43510CEFBF}" type="presOf" srcId="{5DF3C3A6-3C07-4337-A292-CA82EA1287BF}" destId="{D7012BE6-FD79-4046-BEF0-A082935B62F4}" srcOrd="0" destOrd="0" presId="urn:microsoft.com/office/officeart/2008/layout/VerticalCurvedList"/>
    <dgm:cxn modelId="{8CD0EFBA-3520-4750-94E9-1929AF80BCA9}" type="presParOf" srcId="{7AE9B320-6C86-4AB6-AD06-C1113AF201B9}" destId="{5EAEEFD3-2003-49EB-8D38-93E9771943B5}" srcOrd="0" destOrd="0" presId="urn:microsoft.com/office/officeart/2008/layout/VerticalCurvedList"/>
    <dgm:cxn modelId="{8D5B1C24-504E-4286-BB86-5993A53C0277}" type="presParOf" srcId="{5EAEEFD3-2003-49EB-8D38-93E9771943B5}" destId="{B97E74F5-AD0B-4979-9195-D1B220F0C159}" srcOrd="0" destOrd="0" presId="urn:microsoft.com/office/officeart/2008/layout/VerticalCurvedList"/>
    <dgm:cxn modelId="{954F82CE-1CBB-4286-98A6-874A11149CE9}" type="presParOf" srcId="{B97E74F5-AD0B-4979-9195-D1B220F0C159}" destId="{E933CC7D-2276-4DF1-89A5-896FF004C592}" srcOrd="0" destOrd="0" presId="urn:microsoft.com/office/officeart/2008/layout/VerticalCurvedList"/>
    <dgm:cxn modelId="{AA8AADE1-E390-4979-9509-93B47E7B98BE}" type="presParOf" srcId="{B97E74F5-AD0B-4979-9195-D1B220F0C159}" destId="{7BB19CFA-29F8-43E4-B708-69D60E58CC06}" srcOrd="1" destOrd="0" presId="urn:microsoft.com/office/officeart/2008/layout/VerticalCurvedList"/>
    <dgm:cxn modelId="{4E707695-2CBB-45D4-BF44-8856A486F0A8}" type="presParOf" srcId="{B97E74F5-AD0B-4979-9195-D1B220F0C159}" destId="{C12765B3-CE36-4661-B482-6486C8B4CDB4}" srcOrd="2" destOrd="0" presId="urn:microsoft.com/office/officeart/2008/layout/VerticalCurvedList"/>
    <dgm:cxn modelId="{14D803D4-BD5D-4678-81A7-EEC75884B250}" type="presParOf" srcId="{B97E74F5-AD0B-4979-9195-D1B220F0C159}" destId="{724CC8F4-7FBA-4DC3-AF84-E8269454752A}" srcOrd="3" destOrd="0" presId="urn:microsoft.com/office/officeart/2008/layout/VerticalCurvedList"/>
    <dgm:cxn modelId="{403748FE-D30E-42D7-BA8A-7391AF8899DD}" type="presParOf" srcId="{5EAEEFD3-2003-49EB-8D38-93E9771943B5}" destId="{0EC56FF7-D293-44CF-A1C5-BC86C5B3351E}" srcOrd="1" destOrd="0" presId="urn:microsoft.com/office/officeart/2008/layout/VerticalCurvedList"/>
    <dgm:cxn modelId="{50E98095-6567-45F1-B50F-2853DB731640}" type="presParOf" srcId="{5EAEEFD3-2003-49EB-8D38-93E9771943B5}" destId="{67186834-BC55-4864-86AA-473A923F7CD3}" srcOrd="2" destOrd="0" presId="urn:microsoft.com/office/officeart/2008/layout/VerticalCurvedList"/>
    <dgm:cxn modelId="{D29DEB21-A019-4AF5-945F-4DB48645560E}" type="presParOf" srcId="{67186834-BC55-4864-86AA-473A923F7CD3}" destId="{1ABFC853-1E86-4ED3-961F-9D817B3625A8}" srcOrd="0" destOrd="0" presId="urn:microsoft.com/office/officeart/2008/layout/VerticalCurvedList"/>
    <dgm:cxn modelId="{09476158-556C-437C-8269-AEE5B63BC537}" type="presParOf" srcId="{5EAEEFD3-2003-49EB-8D38-93E9771943B5}" destId="{D7012BE6-FD79-4046-BEF0-A082935B62F4}" srcOrd="3" destOrd="0" presId="urn:microsoft.com/office/officeart/2008/layout/VerticalCurvedList"/>
    <dgm:cxn modelId="{888C0901-5FD6-4201-8DE4-CF40C68BF2F3}" type="presParOf" srcId="{5EAEEFD3-2003-49EB-8D38-93E9771943B5}" destId="{28F41DB6-2ED1-4B4D-8713-D42DB5927746}" srcOrd="4" destOrd="0" presId="urn:microsoft.com/office/officeart/2008/layout/VerticalCurvedList"/>
    <dgm:cxn modelId="{02B2F1E6-261C-4E56-9285-D2E4ACB55EF8}" type="presParOf" srcId="{28F41DB6-2ED1-4B4D-8713-D42DB5927746}" destId="{265C2DBF-C461-4076-8810-454C4CCC967C}" srcOrd="0" destOrd="0" presId="urn:microsoft.com/office/officeart/2008/layout/VerticalCurvedList"/>
    <dgm:cxn modelId="{8BFB74F9-2DFE-48EF-97BF-405E5B8870E8}" type="presParOf" srcId="{5EAEEFD3-2003-49EB-8D38-93E9771943B5}" destId="{03C2BE21-C25C-4F80-8869-39B3FCDB0A38}" srcOrd="5" destOrd="0" presId="urn:microsoft.com/office/officeart/2008/layout/VerticalCurvedList"/>
    <dgm:cxn modelId="{1773D517-9BC9-4D9A-ADCD-82BE66C89493}" type="presParOf" srcId="{5EAEEFD3-2003-49EB-8D38-93E9771943B5}" destId="{73BBA53F-9647-4824-8DDC-9A5C7FB4EC3F}" srcOrd="6" destOrd="0" presId="urn:microsoft.com/office/officeart/2008/layout/VerticalCurvedList"/>
    <dgm:cxn modelId="{B16E4944-8804-43D9-88C2-65EF6B2438E9}" type="presParOf" srcId="{73BBA53F-9647-4824-8DDC-9A5C7FB4EC3F}" destId="{D1C10388-4E48-4CC8-9116-A4FC66847634}" srcOrd="0" destOrd="0" presId="urn:microsoft.com/office/officeart/2008/layout/VerticalCurvedList"/>
    <dgm:cxn modelId="{8EECB9F9-1C85-44C4-8166-1DF66C5A394D}" type="presParOf" srcId="{5EAEEFD3-2003-49EB-8D38-93E9771943B5}" destId="{D13F0B18-3D97-46D2-984E-C5E7F7670943}" srcOrd="7" destOrd="0" presId="urn:microsoft.com/office/officeart/2008/layout/VerticalCurvedList"/>
    <dgm:cxn modelId="{C16FDCC6-6603-4FC7-B0CE-63ED1EB1102B}" type="presParOf" srcId="{5EAEEFD3-2003-49EB-8D38-93E9771943B5}" destId="{0AE731A4-1A45-42DC-AE22-633AAC2A3E58}" srcOrd="8" destOrd="0" presId="urn:microsoft.com/office/officeart/2008/layout/VerticalCurvedList"/>
    <dgm:cxn modelId="{8E4190E3-33FA-4BD6-8A40-410B3C80DD70}" type="presParOf" srcId="{0AE731A4-1A45-42DC-AE22-633AAC2A3E58}" destId="{2C979473-D1B4-426C-B0C9-FC5DBF77298A}" srcOrd="0" destOrd="0" presId="urn:microsoft.com/office/officeart/2008/layout/VerticalCurvedList"/>
    <dgm:cxn modelId="{49DAB16A-DB2B-457F-8911-D39CE5C280ED}" type="presParOf" srcId="{5EAEEFD3-2003-49EB-8D38-93E9771943B5}" destId="{5AD61ED1-89C3-4569-951D-8B8574806544}" srcOrd="9" destOrd="0" presId="urn:microsoft.com/office/officeart/2008/layout/VerticalCurvedList"/>
    <dgm:cxn modelId="{E6658F62-4259-4A3E-B973-B39A9B798D79}" type="presParOf" srcId="{5EAEEFD3-2003-49EB-8D38-93E9771943B5}" destId="{7CD00EEA-AD2C-4F26-BE61-89BDC8F1322E}" srcOrd="10" destOrd="0" presId="urn:microsoft.com/office/officeart/2008/layout/VerticalCurvedList"/>
    <dgm:cxn modelId="{E9C33954-C1B4-44FF-B3C6-9661A476B12F}" type="presParOf" srcId="{7CD00EEA-AD2C-4F26-BE61-89BDC8F1322E}" destId="{54F5E20A-8119-42B4-817D-C3A68C851B4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834E8D-568D-406D-BA71-149D8490C197}" type="doc">
      <dgm:prSet loTypeId="urn:microsoft.com/office/officeart/2008/layout/VerticalCurvedList" loCatId="list" qsTypeId="urn:microsoft.com/office/officeart/2005/8/quickstyle/3d1" qsCatId="3D" csTypeId="urn:microsoft.com/office/officeart/2005/8/colors/accent6_2" csCatId="accent6" phldr="1"/>
      <dgm:spPr/>
      <dgm:t>
        <a:bodyPr/>
        <a:lstStyle/>
        <a:p>
          <a:endParaRPr lang="tr-TR"/>
        </a:p>
      </dgm:t>
    </dgm:pt>
    <dgm:pt modelId="{5551A4AF-A32A-4B6D-87D9-2450A6E47F0E}">
      <dgm:prSet phldrT="[Metin]"/>
      <dgm:spPr/>
      <dgm:t>
        <a:bodyPr/>
        <a:lstStyle/>
        <a:p>
          <a:r>
            <a:rPr lang="tr-TR">
              <a:solidFill>
                <a:schemeClr val="tx1"/>
              </a:solidFill>
            </a:rPr>
            <a:t>Göreve zamanında gelmek</a:t>
          </a:r>
          <a:endParaRPr lang="tr-TR" dirty="0">
            <a:solidFill>
              <a:schemeClr val="tx1"/>
            </a:solidFill>
          </a:endParaRPr>
        </a:p>
      </dgm:t>
    </dgm:pt>
    <dgm:pt modelId="{753F1965-6079-4E78-A4F2-DE007848AC81}" type="parTrans" cxnId="{7109F6C2-5036-4B1C-8DD8-2EA73EE0D164}">
      <dgm:prSet/>
      <dgm:spPr/>
      <dgm:t>
        <a:bodyPr/>
        <a:lstStyle/>
        <a:p>
          <a:endParaRPr lang="tr-TR">
            <a:solidFill>
              <a:schemeClr val="tx1"/>
            </a:solidFill>
          </a:endParaRPr>
        </a:p>
      </dgm:t>
    </dgm:pt>
    <dgm:pt modelId="{E21209B5-8751-4748-AA2B-7BA058A81F4E}" type="sibTrans" cxnId="{7109F6C2-5036-4B1C-8DD8-2EA73EE0D164}">
      <dgm:prSet/>
      <dgm:spPr/>
      <dgm:t>
        <a:bodyPr/>
        <a:lstStyle/>
        <a:p>
          <a:endParaRPr lang="tr-TR">
            <a:solidFill>
              <a:schemeClr val="tx1"/>
            </a:solidFill>
          </a:endParaRPr>
        </a:p>
      </dgm:t>
    </dgm:pt>
    <dgm:pt modelId="{350322A1-B95F-4320-A115-F9EDD60247AA}">
      <dgm:prSet phldrT="[Metin]"/>
      <dgm:spPr/>
      <dgm:t>
        <a:bodyPr/>
        <a:lstStyle/>
        <a:p>
          <a:r>
            <a:rPr lang="tr-TR" dirty="0">
              <a:solidFill>
                <a:schemeClr val="tx1"/>
              </a:solidFill>
            </a:rPr>
            <a:t>Göreve gidemeyecekse gidemeyeceğini ilgililere bildirmek</a:t>
          </a:r>
        </a:p>
      </dgm:t>
    </dgm:pt>
    <dgm:pt modelId="{35C2C48C-63A2-43A5-B16F-83CC3F233D1A}" type="parTrans" cxnId="{9F297FF8-09C3-4C03-9BCD-254A6519B499}">
      <dgm:prSet/>
      <dgm:spPr/>
      <dgm:t>
        <a:bodyPr/>
        <a:lstStyle/>
        <a:p>
          <a:endParaRPr lang="tr-TR">
            <a:solidFill>
              <a:schemeClr val="tx1"/>
            </a:solidFill>
          </a:endParaRPr>
        </a:p>
      </dgm:t>
    </dgm:pt>
    <dgm:pt modelId="{44F6ED9D-B42E-49AD-83BB-0F6E540CE019}" type="sibTrans" cxnId="{9F297FF8-09C3-4C03-9BCD-254A6519B499}">
      <dgm:prSet/>
      <dgm:spPr/>
      <dgm:t>
        <a:bodyPr/>
        <a:lstStyle/>
        <a:p>
          <a:endParaRPr lang="tr-TR">
            <a:solidFill>
              <a:schemeClr val="tx1"/>
            </a:solidFill>
          </a:endParaRPr>
        </a:p>
      </dgm:t>
    </dgm:pt>
    <dgm:pt modelId="{B9C1380D-0237-4FAF-80E0-1579A894EB67}">
      <dgm:prSet phldrT="[Metin]"/>
      <dgm:spPr/>
      <dgm:t>
        <a:bodyPr/>
        <a:lstStyle/>
        <a:p>
          <a:r>
            <a:rPr lang="tr-TR">
              <a:solidFill>
                <a:schemeClr val="tx1"/>
              </a:solidFill>
            </a:rPr>
            <a:t>Aday işlemleri ekranını dikkatli kullanmak</a:t>
          </a:r>
          <a:endParaRPr lang="tr-TR" dirty="0">
            <a:solidFill>
              <a:schemeClr val="tx1"/>
            </a:solidFill>
          </a:endParaRPr>
        </a:p>
      </dgm:t>
    </dgm:pt>
    <dgm:pt modelId="{88DB5980-85A5-44B7-A062-D6A619365B5A}" type="parTrans" cxnId="{AA67E51E-6925-4F4B-9F82-320FB959DB7F}">
      <dgm:prSet/>
      <dgm:spPr/>
      <dgm:t>
        <a:bodyPr/>
        <a:lstStyle/>
        <a:p>
          <a:endParaRPr lang="tr-TR">
            <a:solidFill>
              <a:schemeClr val="tx1"/>
            </a:solidFill>
          </a:endParaRPr>
        </a:p>
      </dgm:t>
    </dgm:pt>
    <dgm:pt modelId="{3CAB7D2F-DA40-4EC4-88B7-AE46CB086A84}" type="sibTrans" cxnId="{AA67E51E-6925-4F4B-9F82-320FB959DB7F}">
      <dgm:prSet/>
      <dgm:spPr/>
      <dgm:t>
        <a:bodyPr/>
        <a:lstStyle/>
        <a:p>
          <a:endParaRPr lang="tr-TR">
            <a:solidFill>
              <a:schemeClr val="tx1"/>
            </a:solidFill>
          </a:endParaRPr>
        </a:p>
      </dgm:t>
    </dgm:pt>
    <dgm:pt modelId="{50D85EF5-3BAB-468E-889C-CEA28987B2FF}">
      <dgm:prSet/>
      <dgm:spPr/>
      <dgm:t>
        <a:bodyPr/>
        <a:lstStyle/>
        <a:p>
          <a:r>
            <a:rPr lang="tr-TR" dirty="0">
              <a:solidFill>
                <a:schemeClr val="tx1"/>
              </a:solidFill>
            </a:rPr>
            <a:t>Uygulamacı bilgisayarını başka görevlilere kullandırtmamak</a:t>
          </a:r>
        </a:p>
      </dgm:t>
    </dgm:pt>
    <dgm:pt modelId="{612538B8-2C60-43F7-8AE9-0BDDC1F24FAE}" type="parTrans" cxnId="{F0D8F1E3-8D4A-4CAB-B0D1-FED6C12EBE41}">
      <dgm:prSet/>
      <dgm:spPr/>
      <dgm:t>
        <a:bodyPr/>
        <a:lstStyle/>
        <a:p>
          <a:endParaRPr lang="tr-TR">
            <a:solidFill>
              <a:schemeClr val="tx1"/>
            </a:solidFill>
          </a:endParaRPr>
        </a:p>
      </dgm:t>
    </dgm:pt>
    <dgm:pt modelId="{0DEE8175-B2F6-47AC-A7DF-815DDA9DE110}" type="sibTrans" cxnId="{F0D8F1E3-8D4A-4CAB-B0D1-FED6C12EBE41}">
      <dgm:prSet/>
      <dgm:spPr/>
      <dgm:t>
        <a:bodyPr/>
        <a:lstStyle/>
        <a:p>
          <a:endParaRPr lang="tr-TR">
            <a:solidFill>
              <a:schemeClr val="tx1"/>
            </a:solidFill>
          </a:endParaRPr>
        </a:p>
      </dgm:t>
    </dgm:pt>
    <dgm:pt modelId="{7AE9B320-6C86-4AB6-AD06-C1113AF201B9}" type="pres">
      <dgm:prSet presAssocID="{72834E8D-568D-406D-BA71-149D8490C197}" presName="Name0" presStyleCnt="0">
        <dgm:presLayoutVars>
          <dgm:chMax val="7"/>
          <dgm:chPref val="7"/>
          <dgm:dir/>
        </dgm:presLayoutVars>
      </dgm:prSet>
      <dgm:spPr/>
    </dgm:pt>
    <dgm:pt modelId="{5EAEEFD3-2003-49EB-8D38-93E9771943B5}" type="pres">
      <dgm:prSet presAssocID="{72834E8D-568D-406D-BA71-149D8490C197}" presName="Name1" presStyleCnt="0"/>
      <dgm:spPr/>
    </dgm:pt>
    <dgm:pt modelId="{B97E74F5-AD0B-4979-9195-D1B220F0C159}" type="pres">
      <dgm:prSet presAssocID="{72834E8D-568D-406D-BA71-149D8490C197}" presName="cycle" presStyleCnt="0"/>
      <dgm:spPr/>
    </dgm:pt>
    <dgm:pt modelId="{E933CC7D-2276-4DF1-89A5-896FF004C592}" type="pres">
      <dgm:prSet presAssocID="{72834E8D-568D-406D-BA71-149D8490C197}" presName="srcNode" presStyleLbl="node1" presStyleIdx="0" presStyleCnt="4"/>
      <dgm:spPr/>
    </dgm:pt>
    <dgm:pt modelId="{7BB19CFA-29F8-43E4-B708-69D60E58CC06}" type="pres">
      <dgm:prSet presAssocID="{72834E8D-568D-406D-BA71-149D8490C197}" presName="conn" presStyleLbl="parChTrans1D2" presStyleIdx="0" presStyleCnt="1"/>
      <dgm:spPr/>
    </dgm:pt>
    <dgm:pt modelId="{C12765B3-CE36-4661-B482-6486C8B4CDB4}" type="pres">
      <dgm:prSet presAssocID="{72834E8D-568D-406D-BA71-149D8490C197}" presName="extraNode" presStyleLbl="node1" presStyleIdx="0" presStyleCnt="4"/>
      <dgm:spPr/>
    </dgm:pt>
    <dgm:pt modelId="{724CC8F4-7FBA-4DC3-AF84-E8269454752A}" type="pres">
      <dgm:prSet presAssocID="{72834E8D-568D-406D-BA71-149D8490C197}" presName="dstNode" presStyleLbl="node1" presStyleIdx="0" presStyleCnt="4"/>
      <dgm:spPr/>
    </dgm:pt>
    <dgm:pt modelId="{0EC56FF7-D293-44CF-A1C5-BC86C5B3351E}" type="pres">
      <dgm:prSet presAssocID="{5551A4AF-A32A-4B6D-87D9-2450A6E47F0E}" presName="text_1" presStyleLbl="node1" presStyleIdx="0" presStyleCnt="4">
        <dgm:presLayoutVars>
          <dgm:bulletEnabled val="1"/>
        </dgm:presLayoutVars>
      </dgm:prSet>
      <dgm:spPr/>
    </dgm:pt>
    <dgm:pt modelId="{67186834-BC55-4864-86AA-473A923F7CD3}" type="pres">
      <dgm:prSet presAssocID="{5551A4AF-A32A-4B6D-87D9-2450A6E47F0E}" presName="accent_1" presStyleCnt="0"/>
      <dgm:spPr/>
    </dgm:pt>
    <dgm:pt modelId="{1ABFC853-1E86-4ED3-961F-9D817B3625A8}" type="pres">
      <dgm:prSet presAssocID="{5551A4AF-A32A-4B6D-87D9-2450A6E47F0E}" presName="accentRepeatNode" presStyleLbl="solidFgAcc1" presStyleIdx="0" presStyleCnt="4"/>
      <dgm:spPr/>
    </dgm:pt>
    <dgm:pt modelId="{D518A896-187D-4A01-950F-CCAF6EF5250B}" type="pres">
      <dgm:prSet presAssocID="{350322A1-B95F-4320-A115-F9EDD60247AA}" presName="text_2" presStyleLbl="node1" presStyleIdx="1" presStyleCnt="4">
        <dgm:presLayoutVars>
          <dgm:bulletEnabled val="1"/>
        </dgm:presLayoutVars>
      </dgm:prSet>
      <dgm:spPr/>
    </dgm:pt>
    <dgm:pt modelId="{D732B3E6-6649-4610-8BA1-262BE72DACBF}" type="pres">
      <dgm:prSet presAssocID="{350322A1-B95F-4320-A115-F9EDD60247AA}" presName="accent_2" presStyleCnt="0"/>
      <dgm:spPr/>
    </dgm:pt>
    <dgm:pt modelId="{7EA91A97-B2C2-431D-A807-5A804394F3C6}" type="pres">
      <dgm:prSet presAssocID="{350322A1-B95F-4320-A115-F9EDD60247AA}" presName="accentRepeatNode" presStyleLbl="solidFgAcc1" presStyleIdx="1" presStyleCnt="4"/>
      <dgm:spPr/>
    </dgm:pt>
    <dgm:pt modelId="{9C281C1D-1AE0-49CC-9628-E3A634196FA2}" type="pres">
      <dgm:prSet presAssocID="{B9C1380D-0237-4FAF-80E0-1579A894EB67}" presName="text_3" presStyleLbl="node1" presStyleIdx="2" presStyleCnt="4">
        <dgm:presLayoutVars>
          <dgm:bulletEnabled val="1"/>
        </dgm:presLayoutVars>
      </dgm:prSet>
      <dgm:spPr/>
    </dgm:pt>
    <dgm:pt modelId="{7DEFA4CF-823B-4159-BE0E-27AE493AD6FB}" type="pres">
      <dgm:prSet presAssocID="{B9C1380D-0237-4FAF-80E0-1579A894EB67}" presName="accent_3" presStyleCnt="0"/>
      <dgm:spPr/>
    </dgm:pt>
    <dgm:pt modelId="{5CB27EF9-091C-45D8-A5DA-F893D20ED35B}" type="pres">
      <dgm:prSet presAssocID="{B9C1380D-0237-4FAF-80E0-1579A894EB67}" presName="accentRepeatNode" presStyleLbl="solidFgAcc1" presStyleIdx="2" presStyleCnt="4"/>
      <dgm:spPr/>
    </dgm:pt>
    <dgm:pt modelId="{7F27FDD0-9D90-43FF-B0EE-69258F858F5E}" type="pres">
      <dgm:prSet presAssocID="{50D85EF5-3BAB-468E-889C-CEA28987B2FF}" presName="text_4" presStyleLbl="node1" presStyleIdx="3" presStyleCnt="4">
        <dgm:presLayoutVars>
          <dgm:bulletEnabled val="1"/>
        </dgm:presLayoutVars>
      </dgm:prSet>
      <dgm:spPr/>
    </dgm:pt>
    <dgm:pt modelId="{9541D660-61C4-4612-8237-109BFEDB53A6}" type="pres">
      <dgm:prSet presAssocID="{50D85EF5-3BAB-468E-889C-CEA28987B2FF}" presName="accent_4" presStyleCnt="0"/>
      <dgm:spPr/>
    </dgm:pt>
    <dgm:pt modelId="{D1FB1057-0A0C-4A40-9FB7-E86C78A0F1D4}" type="pres">
      <dgm:prSet presAssocID="{50D85EF5-3BAB-468E-889C-CEA28987B2FF}" presName="accentRepeatNode" presStyleLbl="solidFgAcc1" presStyleIdx="3" presStyleCnt="4"/>
      <dgm:spPr/>
    </dgm:pt>
  </dgm:ptLst>
  <dgm:cxnLst>
    <dgm:cxn modelId="{40CD4D18-FAE2-4B26-B699-33DE2A2C586A}" type="presOf" srcId="{B9C1380D-0237-4FAF-80E0-1579A894EB67}" destId="{9C281C1D-1AE0-49CC-9628-E3A634196FA2}" srcOrd="0" destOrd="0" presId="urn:microsoft.com/office/officeart/2008/layout/VerticalCurvedList"/>
    <dgm:cxn modelId="{F815061E-A4FA-4E61-A0F1-17B88BB3B3E7}" type="presOf" srcId="{72834E8D-568D-406D-BA71-149D8490C197}" destId="{7AE9B320-6C86-4AB6-AD06-C1113AF201B9}" srcOrd="0" destOrd="0" presId="urn:microsoft.com/office/officeart/2008/layout/VerticalCurvedList"/>
    <dgm:cxn modelId="{AA67E51E-6925-4F4B-9F82-320FB959DB7F}" srcId="{72834E8D-568D-406D-BA71-149D8490C197}" destId="{B9C1380D-0237-4FAF-80E0-1579A894EB67}" srcOrd="2" destOrd="0" parTransId="{88DB5980-85A5-44B7-A062-D6A619365B5A}" sibTransId="{3CAB7D2F-DA40-4EC4-88B7-AE46CB086A84}"/>
    <dgm:cxn modelId="{F3AD1DA8-7431-4A94-8AD1-DCCA984691F8}" type="presOf" srcId="{350322A1-B95F-4320-A115-F9EDD60247AA}" destId="{D518A896-187D-4A01-950F-CCAF6EF5250B}" srcOrd="0" destOrd="0" presId="urn:microsoft.com/office/officeart/2008/layout/VerticalCurvedList"/>
    <dgm:cxn modelId="{7109F6C2-5036-4B1C-8DD8-2EA73EE0D164}" srcId="{72834E8D-568D-406D-BA71-149D8490C197}" destId="{5551A4AF-A32A-4B6D-87D9-2450A6E47F0E}" srcOrd="0" destOrd="0" parTransId="{753F1965-6079-4E78-A4F2-DE007848AC81}" sibTransId="{E21209B5-8751-4748-AA2B-7BA058A81F4E}"/>
    <dgm:cxn modelId="{C237D3D1-3193-494C-A89C-5D63BCC82848}" type="presOf" srcId="{50D85EF5-3BAB-468E-889C-CEA28987B2FF}" destId="{7F27FDD0-9D90-43FF-B0EE-69258F858F5E}" srcOrd="0" destOrd="0" presId="urn:microsoft.com/office/officeart/2008/layout/VerticalCurvedList"/>
    <dgm:cxn modelId="{E55E6FDD-2971-41CC-9E96-6A9448E0BD8D}" type="presOf" srcId="{5551A4AF-A32A-4B6D-87D9-2450A6E47F0E}" destId="{0EC56FF7-D293-44CF-A1C5-BC86C5B3351E}" srcOrd="0" destOrd="0" presId="urn:microsoft.com/office/officeart/2008/layout/VerticalCurvedList"/>
    <dgm:cxn modelId="{F0D8F1E3-8D4A-4CAB-B0D1-FED6C12EBE41}" srcId="{72834E8D-568D-406D-BA71-149D8490C197}" destId="{50D85EF5-3BAB-468E-889C-CEA28987B2FF}" srcOrd="3" destOrd="0" parTransId="{612538B8-2C60-43F7-8AE9-0BDDC1F24FAE}" sibTransId="{0DEE8175-B2F6-47AC-A7DF-815DDA9DE110}"/>
    <dgm:cxn modelId="{407CB5EE-426F-4320-B13E-6D0E48C78ABD}" type="presOf" srcId="{E21209B5-8751-4748-AA2B-7BA058A81F4E}" destId="{7BB19CFA-29F8-43E4-B708-69D60E58CC06}" srcOrd="0" destOrd="0" presId="urn:microsoft.com/office/officeart/2008/layout/VerticalCurvedList"/>
    <dgm:cxn modelId="{9F297FF8-09C3-4C03-9BCD-254A6519B499}" srcId="{72834E8D-568D-406D-BA71-149D8490C197}" destId="{350322A1-B95F-4320-A115-F9EDD60247AA}" srcOrd="1" destOrd="0" parTransId="{35C2C48C-63A2-43A5-B16F-83CC3F233D1A}" sibTransId="{44F6ED9D-B42E-49AD-83BB-0F6E540CE019}"/>
    <dgm:cxn modelId="{C6C1B842-15B7-455D-B00B-25CA4A476181}" type="presParOf" srcId="{7AE9B320-6C86-4AB6-AD06-C1113AF201B9}" destId="{5EAEEFD3-2003-49EB-8D38-93E9771943B5}" srcOrd="0" destOrd="0" presId="urn:microsoft.com/office/officeart/2008/layout/VerticalCurvedList"/>
    <dgm:cxn modelId="{A993202F-B58F-4ED7-BA85-E09476FE1F4F}" type="presParOf" srcId="{5EAEEFD3-2003-49EB-8D38-93E9771943B5}" destId="{B97E74F5-AD0B-4979-9195-D1B220F0C159}" srcOrd="0" destOrd="0" presId="urn:microsoft.com/office/officeart/2008/layout/VerticalCurvedList"/>
    <dgm:cxn modelId="{AFD2EA58-3023-4370-9585-E4DFB060ACA1}" type="presParOf" srcId="{B97E74F5-AD0B-4979-9195-D1B220F0C159}" destId="{E933CC7D-2276-4DF1-89A5-896FF004C592}" srcOrd="0" destOrd="0" presId="urn:microsoft.com/office/officeart/2008/layout/VerticalCurvedList"/>
    <dgm:cxn modelId="{3E569DAA-D786-4095-85D8-5DFC32A7DCEF}" type="presParOf" srcId="{B97E74F5-AD0B-4979-9195-D1B220F0C159}" destId="{7BB19CFA-29F8-43E4-B708-69D60E58CC06}" srcOrd="1" destOrd="0" presId="urn:microsoft.com/office/officeart/2008/layout/VerticalCurvedList"/>
    <dgm:cxn modelId="{A93A8C3C-81F8-4302-AD93-B79004C87112}" type="presParOf" srcId="{B97E74F5-AD0B-4979-9195-D1B220F0C159}" destId="{C12765B3-CE36-4661-B482-6486C8B4CDB4}" srcOrd="2" destOrd="0" presId="urn:microsoft.com/office/officeart/2008/layout/VerticalCurvedList"/>
    <dgm:cxn modelId="{FBF1C718-93B4-4269-BBE5-C32B69F48B31}" type="presParOf" srcId="{B97E74F5-AD0B-4979-9195-D1B220F0C159}" destId="{724CC8F4-7FBA-4DC3-AF84-E8269454752A}" srcOrd="3" destOrd="0" presId="urn:microsoft.com/office/officeart/2008/layout/VerticalCurvedList"/>
    <dgm:cxn modelId="{1561D4DF-8C7A-419B-9D38-5510DDD0C2BC}" type="presParOf" srcId="{5EAEEFD3-2003-49EB-8D38-93E9771943B5}" destId="{0EC56FF7-D293-44CF-A1C5-BC86C5B3351E}" srcOrd="1" destOrd="0" presId="urn:microsoft.com/office/officeart/2008/layout/VerticalCurvedList"/>
    <dgm:cxn modelId="{7D7C80AE-260A-4635-9E70-D3D11AF9433A}" type="presParOf" srcId="{5EAEEFD3-2003-49EB-8D38-93E9771943B5}" destId="{67186834-BC55-4864-86AA-473A923F7CD3}" srcOrd="2" destOrd="0" presId="urn:microsoft.com/office/officeart/2008/layout/VerticalCurvedList"/>
    <dgm:cxn modelId="{06819055-D425-4E0F-AEC7-25370E9B61C5}" type="presParOf" srcId="{67186834-BC55-4864-86AA-473A923F7CD3}" destId="{1ABFC853-1E86-4ED3-961F-9D817B3625A8}" srcOrd="0" destOrd="0" presId="urn:microsoft.com/office/officeart/2008/layout/VerticalCurvedList"/>
    <dgm:cxn modelId="{95EB8154-9360-4826-AF1D-27B376C2C933}" type="presParOf" srcId="{5EAEEFD3-2003-49EB-8D38-93E9771943B5}" destId="{D518A896-187D-4A01-950F-CCAF6EF5250B}" srcOrd="3" destOrd="0" presId="urn:microsoft.com/office/officeart/2008/layout/VerticalCurvedList"/>
    <dgm:cxn modelId="{FBD2D616-0BF1-427E-9C70-6971AF1C61D3}" type="presParOf" srcId="{5EAEEFD3-2003-49EB-8D38-93E9771943B5}" destId="{D732B3E6-6649-4610-8BA1-262BE72DACBF}" srcOrd="4" destOrd="0" presId="urn:microsoft.com/office/officeart/2008/layout/VerticalCurvedList"/>
    <dgm:cxn modelId="{E0460512-50F4-49F4-BBA6-7C633EAD9DD9}" type="presParOf" srcId="{D732B3E6-6649-4610-8BA1-262BE72DACBF}" destId="{7EA91A97-B2C2-431D-A807-5A804394F3C6}" srcOrd="0" destOrd="0" presId="urn:microsoft.com/office/officeart/2008/layout/VerticalCurvedList"/>
    <dgm:cxn modelId="{44C402AE-DE44-444E-9D5E-D0A299508087}" type="presParOf" srcId="{5EAEEFD3-2003-49EB-8D38-93E9771943B5}" destId="{9C281C1D-1AE0-49CC-9628-E3A634196FA2}" srcOrd="5" destOrd="0" presId="urn:microsoft.com/office/officeart/2008/layout/VerticalCurvedList"/>
    <dgm:cxn modelId="{10332898-AA84-47D0-9D3D-1FBD87CFEC40}" type="presParOf" srcId="{5EAEEFD3-2003-49EB-8D38-93E9771943B5}" destId="{7DEFA4CF-823B-4159-BE0E-27AE493AD6FB}" srcOrd="6" destOrd="0" presId="urn:microsoft.com/office/officeart/2008/layout/VerticalCurvedList"/>
    <dgm:cxn modelId="{CF2473A6-27FE-4AEA-93EA-AEEA1BA48ED4}" type="presParOf" srcId="{7DEFA4CF-823B-4159-BE0E-27AE493AD6FB}" destId="{5CB27EF9-091C-45D8-A5DA-F893D20ED35B}" srcOrd="0" destOrd="0" presId="urn:microsoft.com/office/officeart/2008/layout/VerticalCurvedList"/>
    <dgm:cxn modelId="{F44627B5-6F55-463F-A74E-609820EB0D9E}" type="presParOf" srcId="{5EAEEFD3-2003-49EB-8D38-93E9771943B5}" destId="{7F27FDD0-9D90-43FF-B0EE-69258F858F5E}" srcOrd="7" destOrd="0" presId="urn:microsoft.com/office/officeart/2008/layout/VerticalCurvedList"/>
    <dgm:cxn modelId="{57A30BC4-96D7-4B3D-ABB2-C3D0B3A8228E}" type="presParOf" srcId="{5EAEEFD3-2003-49EB-8D38-93E9771943B5}" destId="{9541D660-61C4-4612-8237-109BFEDB53A6}" srcOrd="8" destOrd="0" presId="urn:microsoft.com/office/officeart/2008/layout/VerticalCurvedList"/>
    <dgm:cxn modelId="{95C17D42-47D4-404E-83FD-605CBB834D67}" type="presParOf" srcId="{9541D660-61C4-4612-8237-109BFEDB53A6}" destId="{D1FB1057-0A0C-4A40-9FB7-E86C78A0F1D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D6DD3A-6ADB-4A98-AB39-06927EF22A0D}" type="doc">
      <dgm:prSet loTypeId="urn:microsoft.com/office/officeart/2005/8/layout/vList3#1" loCatId="list" qsTypeId="urn:microsoft.com/office/officeart/2005/8/quickstyle/simple5" qsCatId="simple" csTypeId="urn:microsoft.com/office/officeart/2005/8/colors/accent0_1" csCatId="mainScheme" phldr="1"/>
      <dgm:spPr/>
      <dgm:t>
        <a:bodyPr/>
        <a:lstStyle/>
        <a:p>
          <a:endParaRPr lang="tr-TR"/>
        </a:p>
      </dgm:t>
    </dgm:pt>
    <dgm:pt modelId="{AAD06DFE-08F0-4441-BD3C-3912FC6A8B31}">
      <dgm:prSet phldrT="[Metin]" custT="1"/>
      <dgm:spPr/>
      <dgm:t>
        <a:bodyPr/>
        <a:lstStyle/>
        <a:p>
          <a:r>
            <a:rPr lang="tr-TR" sz="1600" b="1" dirty="0"/>
            <a:t>Sınav Görevlileri e-Sınav başlamadan önce sınav salonunda hazır bulunacaklardır. </a:t>
          </a:r>
        </a:p>
      </dgm:t>
    </dgm:pt>
    <dgm:pt modelId="{51BDF5D3-7D5F-49EB-A11F-FF7F5A26058A}" type="parTrans" cxnId="{2AB511D7-8315-4C41-82FF-0D56D425E851}">
      <dgm:prSet/>
      <dgm:spPr/>
      <dgm:t>
        <a:bodyPr/>
        <a:lstStyle/>
        <a:p>
          <a:endParaRPr lang="tr-TR" sz="1400" b="1"/>
        </a:p>
      </dgm:t>
    </dgm:pt>
    <dgm:pt modelId="{EA19C203-A9DC-4512-B54F-F53C48B73FC2}" type="sibTrans" cxnId="{2AB511D7-8315-4C41-82FF-0D56D425E851}">
      <dgm:prSet/>
      <dgm:spPr/>
      <dgm:t>
        <a:bodyPr/>
        <a:lstStyle/>
        <a:p>
          <a:endParaRPr lang="tr-TR" sz="1400" b="1"/>
        </a:p>
      </dgm:t>
    </dgm:pt>
    <dgm:pt modelId="{C873524A-258C-4C31-B86C-221A8D305C0B}">
      <dgm:prSet phldrT="[Metin]" custT="1"/>
      <dgm:spPr/>
      <dgm:t>
        <a:bodyPr/>
        <a:lstStyle/>
        <a:p>
          <a:r>
            <a:rPr lang="tr-TR" sz="1600" b="1" dirty="0"/>
            <a:t>Kimlik kontrolleri ve salon yerleştirmenin zamanında yapılabilmesi için kursiyerler, sınav saatinden en geç 20 dakika önce sınav salonunda hazır bulunacaklar</a:t>
          </a:r>
        </a:p>
      </dgm:t>
    </dgm:pt>
    <dgm:pt modelId="{8476B84F-6279-41DB-ABF4-3F68B6541070}" type="parTrans" cxnId="{1E2DBE37-3683-4305-8CCB-3B2D5F72EFFA}">
      <dgm:prSet/>
      <dgm:spPr/>
      <dgm:t>
        <a:bodyPr/>
        <a:lstStyle/>
        <a:p>
          <a:endParaRPr lang="tr-TR" sz="1400" b="1"/>
        </a:p>
      </dgm:t>
    </dgm:pt>
    <dgm:pt modelId="{63FFA6AB-A070-41C9-81C2-44D847809822}" type="sibTrans" cxnId="{1E2DBE37-3683-4305-8CCB-3B2D5F72EFFA}">
      <dgm:prSet/>
      <dgm:spPr/>
      <dgm:t>
        <a:bodyPr/>
        <a:lstStyle/>
        <a:p>
          <a:endParaRPr lang="tr-TR" sz="1400" b="1"/>
        </a:p>
      </dgm:t>
    </dgm:pt>
    <dgm:pt modelId="{2AB5F906-92EC-4A3C-BD67-CAC3CC894250}">
      <dgm:prSet phldrT="[Metin]" custT="1"/>
      <dgm:spPr/>
      <dgm:t>
        <a:bodyPr/>
        <a:lstStyle/>
        <a:p>
          <a:r>
            <a:rPr lang="tr-TR" sz="1600" b="1" dirty="0"/>
            <a:t>Kursiyerlerin kullanacakları bilgisayarları önceden hazır hale getirecekler. Gerekirse yedek bilgisayarı kullanıma açacaklar.</a:t>
          </a:r>
        </a:p>
      </dgm:t>
    </dgm:pt>
    <dgm:pt modelId="{EABFBE22-F76B-4E9D-A0C0-5D2638760BC9}" type="parTrans" cxnId="{3A469E90-9A92-4961-A525-6CF38B29E58A}">
      <dgm:prSet/>
      <dgm:spPr/>
      <dgm:t>
        <a:bodyPr/>
        <a:lstStyle/>
        <a:p>
          <a:endParaRPr lang="tr-TR" sz="1400" b="1"/>
        </a:p>
      </dgm:t>
    </dgm:pt>
    <dgm:pt modelId="{06B1F9E4-9552-492B-B8C7-790A848A898B}" type="sibTrans" cxnId="{3A469E90-9A92-4961-A525-6CF38B29E58A}">
      <dgm:prSet/>
      <dgm:spPr/>
      <dgm:t>
        <a:bodyPr/>
        <a:lstStyle/>
        <a:p>
          <a:endParaRPr lang="tr-TR" sz="1400" b="1"/>
        </a:p>
      </dgm:t>
    </dgm:pt>
    <dgm:pt modelId="{43161B0A-7CE6-4EF9-A55B-E367B9FB7677}">
      <dgm:prSet phldrT="[Metin]" custT="1"/>
      <dgm:spPr/>
      <dgm:t>
        <a:bodyPr/>
        <a:lstStyle/>
        <a:p>
          <a:r>
            <a:rPr lang="tr-TR" sz="1600" b="1" dirty="0"/>
            <a:t>Kursiyer Sınava sınav giriş belgesi ile gelecektir. </a:t>
          </a:r>
        </a:p>
      </dgm:t>
      <dgm:extLst>
        <a:ext uri="{E40237B7-FDA0-4F09-8148-C483321AD2D9}">
          <dgm14:cNvPr xmlns:dgm14="http://schemas.microsoft.com/office/drawing/2010/diagram" id="0" name="">
            <a:hlinkClick xmlns:r="http://schemas.openxmlformats.org/officeDocument/2006/relationships" r:id="rId1" action="ppaction://hlinkfile"/>
          </dgm14:cNvPr>
        </a:ext>
      </dgm:extLst>
    </dgm:pt>
    <dgm:pt modelId="{2EE09589-539B-4795-AA7A-F23184B89191}" type="parTrans" cxnId="{88719688-1F18-4603-8B74-7EDC6948F8CC}">
      <dgm:prSet/>
      <dgm:spPr/>
      <dgm:t>
        <a:bodyPr/>
        <a:lstStyle/>
        <a:p>
          <a:endParaRPr lang="tr-TR" sz="1400" b="1"/>
        </a:p>
      </dgm:t>
    </dgm:pt>
    <dgm:pt modelId="{862821EF-831A-49F7-9921-7664425F8177}" type="sibTrans" cxnId="{88719688-1F18-4603-8B74-7EDC6948F8CC}">
      <dgm:prSet/>
      <dgm:spPr/>
      <dgm:t>
        <a:bodyPr/>
        <a:lstStyle/>
        <a:p>
          <a:endParaRPr lang="tr-TR" sz="1400" b="1"/>
        </a:p>
      </dgm:t>
    </dgm:pt>
    <dgm:pt modelId="{0013610F-D468-44BE-A679-851B16745A58}">
      <dgm:prSet phldrT="[Metin]" custT="1"/>
      <dgm:spPr/>
      <dgm:t>
        <a:bodyPr/>
        <a:lstStyle/>
        <a:p>
          <a:pPr algn="l"/>
          <a:r>
            <a:rPr lang="tr-TR" sz="1600" b="1" dirty="0"/>
            <a:t>  Kursiyerin geçerli kimlik belgesi kontrol edilecektir.</a:t>
          </a:r>
        </a:p>
      </dgm:t>
    </dgm:pt>
    <dgm:pt modelId="{1C907ABC-8AF7-4A8D-A9C5-71FD14529D34}" type="parTrans" cxnId="{880955E9-560A-4747-B6F0-9EBF351508FF}">
      <dgm:prSet/>
      <dgm:spPr/>
      <dgm:t>
        <a:bodyPr/>
        <a:lstStyle/>
        <a:p>
          <a:endParaRPr lang="tr-TR" sz="1400" b="1"/>
        </a:p>
      </dgm:t>
    </dgm:pt>
    <dgm:pt modelId="{E8BDBD54-28A8-40C5-A4BA-6E59BBD8CCD8}" type="sibTrans" cxnId="{880955E9-560A-4747-B6F0-9EBF351508FF}">
      <dgm:prSet/>
      <dgm:spPr/>
      <dgm:t>
        <a:bodyPr/>
        <a:lstStyle/>
        <a:p>
          <a:endParaRPr lang="tr-TR" sz="1400" b="1"/>
        </a:p>
      </dgm:t>
    </dgm:pt>
    <dgm:pt modelId="{26E43873-DB40-44F9-BBFE-4A4DEEA132BC}">
      <dgm:prSet phldrT="[Metin]" custT="1"/>
      <dgm:spPr/>
      <dgm:t>
        <a:bodyPr/>
        <a:lstStyle/>
        <a:p>
          <a:r>
            <a:rPr lang="tr-TR" sz="1600" b="1" dirty="0"/>
            <a:t>Adayların sınav salonuna getirmemesi gereken </a:t>
          </a:r>
        </a:p>
        <a:p>
          <a:r>
            <a:rPr lang="tr-TR" sz="1600" b="1" dirty="0"/>
            <a:t>eşyalar için dikkat edilecektir</a:t>
          </a:r>
        </a:p>
      </dgm:t>
    </dgm:pt>
    <dgm:pt modelId="{6932851E-8B2E-4061-8B71-443614F602B9}" type="parTrans" cxnId="{068A96C8-3066-408C-A9F6-7ED20A8E05EA}">
      <dgm:prSet/>
      <dgm:spPr/>
      <dgm:t>
        <a:bodyPr/>
        <a:lstStyle/>
        <a:p>
          <a:endParaRPr lang="tr-TR" sz="1400" b="1"/>
        </a:p>
      </dgm:t>
    </dgm:pt>
    <dgm:pt modelId="{B9FC481F-F916-43B5-AB44-EF8163F66079}" type="sibTrans" cxnId="{068A96C8-3066-408C-A9F6-7ED20A8E05EA}">
      <dgm:prSet/>
      <dgm:spPr/>
      <dgm:t>
        <a:bodyPr/>
        <a:lstStyle/>
        <a:p>
          <a:endParaRPr lang="tr-TR" sz="1400" b="1"/>
        </a:p>
      </dgm:t>
    </dgm:pt>
    <dgm:pt modelId="{5CD50E83-48B4-47F7-85EC-B1A0A93BEE9E}" type="pres">
      <dgm:prSet presAssocID="{4FD6DD3A-6ADB-4A98-AB39-06927EF22A0D}" presName="linearFlow" presStyleCnt="0">
        <dgm:presLayoutVars>
          <dgm:dir/>
          <dgm:resizeHandles val="exact"/>
        </dgm:presLayoutVars>
      </dgm:prSet>
      <dgm:spPr/>
    </dgm:pt>
    <dgm:pt modelId="{F7BE4E94-CC4A-4D91-8545-01B64F72084A}" type="pres">
      <dgm:prSet presAssocID="{AAD06DFE-08F0-4441-BD3C-3912FC6A8B31}" presName="composite" presStyleCnt="0"/>
      <dgm:spPr/>
    </dgm:pt>
    <dgm:pt modelId="{FE2533D9-84B7-4499-9B7B-F8DC8E6B5448}" type="pres">
      <dgm:prSet presAssocID="{AAD06DFE-08F0-4441-BD3C-3912FC6A8B31}" presName="imgShp" presStyleLbl="fgImgPlace1" presStyleIdx="0" presStyleCnt="6" custLinFactNeighborX="-69606"/>
      <dgm:spPr/>
    </dgm:pt>
    <dgm:pt modelId="{3CFC6EE7-4CD3-40D6-B94B-A2F1708BC5FC}" type="pres">
      <dgm:prSet presAssocID="{AAD06DFE-08F0-4441-BD3C-3912FC6A8B31}" presName="txShp" presStyleLbl="node1" presStyleIdx="0" presStyleCnt="6" custScaleX="127477" custScaleY="81370">
        <dgm:presLayoutVars>
          <dgm:bulletEnabled val="1"/>
        </dgm:presLayoutVars>
      </dgm:prSet>
      <dgm:spPr/>
    </dgm:pt>
    <dgm:pt modelId="{A8A54D01-7557-44B7-8015-362082378BC3}" type="pres">
      <dgm:prSet presAssocID="{EA19C203-A9DC-4512-B54F-F53C48B73FC2}" presName="spacing" presStyleCnt="0"/>
      <dgm:spPr/>
    </dgm:pt>
    <dgm:pt modelId="{430F7A09-7EB4-4161-B704-AD1007C6087D}" type="pres">
      <dgm:prSet presAssocID="{C873524A-258C-4C31-B86C-221A8D305C0B}" presName="composite" presStyleCnt="0"/>
      <dgm:spPr/>
    </dgm:pt>
    <dgm:pt modelId="{3C1DBC12-1F65-4897-8588-2FD8C51ED194}" type="pres">
      <dgm:prSet presAssocID="{C873524A-258C-4C31-B86C-221A8D305C0B}" presName="imgShp" presStyleLbl="fgImgPlace1" presStyleIdx="1" presStyleCnt="6" custLinFactNeighborX="-69606"/>
      <dgm:spPr/>
    </dgm:pt>
    <dgm:pt modelId="{04D2D5D0-ABC5-4647-AC54-6309B629408D}" type="pres">
      <dgm:prSet presAssocID="{C873524A-258C-4C31-B86C-221A8D305C0B}" presName="txShp" presStyleLbl="node1" presStyleIdx="1" presStyleCnt="6" custScaleX="127477" custScaleY="117787">
        <dgm:presLayoutVars>
          <dgm:bulletEnabled val="1"/>
        </dgm:presLayoutVars>
      </dgm:prSet>
      <dgm:spPr/>
    </dgm:pt>
    <dgm:pt modelId="{DC991943-1A95-4DFD-8596-3F2A97148601}" type="pres">
      <dgm:prSet presAssocID="{63FFA6AB-A070-41C9-81C2-44D847809822}" presName="spacing" presStyleCnt="0"/>
      <dgm:spPr/>
    </dgm:pt>
    <dgm:pt modelId="{32F1B73F-DD9D-4EE8-9B90-E079CFF4F239}" type="pres">
      <dgm:prSet presAssocID="{2AB5F906-92EC-4A3C-BD67-CAC3CC894250}" presName="composite" presStyleCnt="0"/>
      <dgm:spPr/>
    </dgm:pt>
    <dgm:pt modelId="{E7EBB90C-2E71-4B8D-8E30-A28D367DB432}" type="pres">
      <dgm:prSet presAssocID="{2AB5F906-92EC-4A3C-BD67-CAC3CC894250}" presName="imgShp" presStyleLbl="fgImgPlace1" presStyleIdx="2" presStyleCnt="6" custLinFactNeighborX="-69606"/>
      <dgm:spPr/>
    </dgm:pt>
    <dgm:pt modelId="{F3DCBF1E-3F25-44CC-8581-8C0A2BE93025}" type="pres">
      <dgm:prSet presAssocID="{2AB5F906-92EC-4A3C-BD67-CAC3CC894250}" presName="txShp" presStyleLbl="node1" presStyleIdx="2" presStyleCnt="6" custScaleX="127477" custScaleY="81370">
        <dgm:presLayoutVars>
          <dgm:bulletEnabled val="1"/>
        </dgm:presLayoutVars>
      </dgm:prSet>
      <dgm:spPr/>
    </dgm:pt>
    <dgm:pt modelId="{3BFBE328-AE8F-4928-87BF-D0E99797A516}" type="pres">
      <dgm:prSet presAssocID="{06B1F9E4-9552-492B-B8C7-790A848A898B}" presName="spacing" presStyleCnt="0"/>
      <dgm:spPr/>
    </dgm:pt>
    <dgm:pt modelId="{BFE4CEDD-B309-4603-94CC-F36987D543A5}" type="pres">
      <dgm:prSet presAssocID="{43161B0A-7CE6-4EF9-A55B-E367B9FB7677}" presName="composite" presStyleCnt="0"/>
      <dgm:spPr/>
    </dgm:pt>
    <dgm:pt modelId="{1A2979A7-8A52-4FA6-A2D4-E240AC73C09F}" type="pres">
      <dgm:prSet presAssocID="{43161B0A-7CE6-4EF9-A55B-E367B9FB7677}" presName="imgShp" presStyleLbl="fgImgPlace1" presStyleIdx="3" presStyleCnt="6" custLinFactNeighborX="-69606"/>
      <dgm:spPr/>
    </dgm:pt>
    <dgm:pt modelId="{879ABDB2-C6D9-41A4-95FD-680483BC1601}" type="pres">
      <dgm:prSet presAssocID="{43161B0A-7CE6-4EF9-A55B-E367B9FB7677}" presName="txShp" presStyleLbl="node1" presStyleIdx="3" presStyleCnt="6" custScaleX="127477" custScaleY="81370">
        <dgm:presLayoutVars>
          <dgm:bulletEnabled val="1"/>
        </dgm:presLayoutVars>
      </dgm:prSet>
      <dgm:spPr/>
    </dgm:pt>
    <dgm:pt modelId="{8B4636E3-4A86-4477-90A9-949058E09EB6}" type="pres">
      <dgm:prSet presAssocID="{862821EF-831A-49F7-9921-7664425F8177}" presName="spacing" presStyleCnt="0"/>
      <dgm:spPr/>
    </dgm:pt>
    <dgm:pt modelId="{24C7A37B-46D4-4F3D-AF57-036841AF382E}" type="pres">
      <dgm:prSet presAssocID="{0013610F-D468-44BE-A679-851B16745A58}" presName="composite" presStyleCnt="0"/>
      <dgm:spPr/>
    </dgm:pt>
    <dgm:pt modelId="{613CDC89-1F2B-418C-8AE9-BDC1C50F41BA}" type="pres">
      <dgm:prSet presAssocID="{0013610F-D468-44BE-A679-851B16745A58}" presName="imgShp" presStyleLbl="fgImgPlace1" presStyleIdx="4" presStyleCnt="6" custLinFactNeighborX="-69606"/>
      <dgm:spPr/>
    </dgm:pt>
    <dgm:pt modelId="{40C729F1-76F0-46E6-98C5-FC4E6809D627}" type="pres">
      <dgm:prSet presAssocID="{0013610F-D468-44BE-A679-851B16745A58}" presName="txShp" presStyleLbl="node1" presStyleIdx="4" presStyleCnt="6" custScaleX="127477" custScaleY="81370">
        <dgm:presLayoutVars>
          <dgm:bulletEnabled val="1"/>
        </dgm:presLayoutVars>
      </dgm:prSet>
      <dgm:spPr/>
    </dgm:pt>
    <dgm:pt modelId="{94BEBF8C-4EB4-441B-B113-EB143AB7A7CB}" type="pres">
      <dgm:prSet presAssocID="{E8BDBD54-28A8-40C5-A4BA-6E59BBD8CCD8}" presName="spacing" presStyleCnt="0"/>
      <dgm:spPr/>
    </dgm:pt>
    <dgm:pt modelId="{99DBC52C-263B-4B7D-897B-610CAFF9278C}" type="pres">
      <dgm:prSet presAssocID="{26E43873-DB40-44F9-BBFE-4A4DEEA132BC}" presName="composite" presStyleCnt="0"/>
      <dgm:spPr/>
    </dgm:pt>
    <dgm:pt modelId="{BD3BC943-D194-448E-A637-3E4AC06F9513}" type="pres">
      <dgm:prSet presAssocID="{26E43873-DB40-44F9-BBFE-4A4DEEA132BC}" presName="imgShp" presStyleLbl="fgImgPlace1" presStyleIdx="5" presStyleCnt="6" custLinFactNeighborX="-69606"/>
      <dgm:spPr/>
    </dgm:pt>
    <dgm:pt modelId="{1498EB06-DBC2-4B98-980C-A9D60EF7C25E}" type="pres">
      <dgm:prSet presAssocID="{26E43873-DB40-44F9-BBFE-4A4DEEA132BC}" presName="txShp" presStyleLbl="node1" presStyleIdx="5" presStyleCnt="6" custScaleX="127477" custScaleY="81370">
        <dgm:presLayoutVars>
          <dgm:bulletEnabled val="1"/>
        </dgm:presLayoutVars>
      </dgm:prSet>
      <dgm:spPr/>
    </dgm:pt>
  </dgm:ptLst>
  <dgm:cxnLst>
    <dgm:cxn modelId="{1E2DBE37-3683-4305-8CCB-3B2D5F72EFFA}" srcId="{4FD6DD3A-6ADB-4A98-AB39-06927EF22A0D}" destId="{C873524A-258C-4C31-B86C-221A8D305C0B}" srcOrd="1" destOrd="0" parTransId="{8476B84F-6279-41DB-ABF4-3F68B6541070}" sibTransId="{63FFA6AB-A070-41C9-81C2-44D847809822}"/>
    <dgm:cxn modelId="{2EC7EB45-A381-49C3-9B92-ACDD28A97C9D}" type="presOf" srcId="{AAD06DFE-08F0-4441-BD3C-3912FC6A8B31}" destId="{3CFC6EE7-4CD3-40D6-B94B-A2F1708BC5FC}" srcOrd="0" destOrd="0" presId="urn:microsoft.com/office/officeart/2005/8/layout/vList3#1"/>
    <dgm:cxn modelId="{364A8059-AFC2-4656-94FB-A5AB0DC124A1}" type="presOf" srcId="{26E43873-DB40-44F9-BBFE-4A4DEEA132BC}" destId="{1498EB06-DBC2-4B98-980C-A9D60EF7C25E}" srcOrd="0" destOrd="0" presId="urn:microsoft.com/office/officeart/2005/8/layout/vList3#1"/>
    <dgm:cxn modelId="{7A76487D-0849-42B4-A38E-0139F035F754}" type="presOf" srcId="{C873524A-258C-4C31-B86C-221A8D305C0B}" destId="{04D2D5D0-ABC5-4647-AC54-6309B629408D}" srcOrd="0" destOrd="0" presId="urn:microsoft.com/office/officeart/2005/8/layout/vList3#1"/>
    <dgm:cxn modelId="{E88C5587-5CE8-4895-89F7-4595D811C20E}" type="presOf" srcId="{4FD6DD3A-6ADB-4A98-AB39-06927EF22A0D}" destId="{5CD50E83-48B4-47F7-85EC-B1A0A93BEE9E}" srcOrd="0" destOrd="0" presId="urn:microsoft.com/office/officeart/2005/8/layout/vList3#1"/>
    <dgm:cxn modelId="{C152DE87-6A52-4314-8778-557FDEFA0FEC}" type="presOf" srcId="{0013610F-D468-44BE-A679-851B16745A58}" destId="{40C729F1-76F0-46E6-98C5-FC4E6809D627}" srcOrd="0" destOrd="0" presId="urn:microsoft.com/office/officeart/2005/8/layout/vList3#1"/>
    <dgm:cxn modelId="{88719688-1F18-4603-8B74-7EDC6948F8CC}" srcId="{4FD6DD3A-6ADB-4A98-AB39-06927EF22A0D}" destId="{43161B0A-7CE6-4EF9-A55B-E367B9FB7677}" srcOrd="3" destOrd="0" parTransId="{2EE09589-539B-4795-AA7A-F23184B89191}" sibTransId="{862821EF-831A-49F7-9921-7664425F8177}"/>
    <dgm:cxn modelId="{3A469E90-9A92-4961-A525-6CF38B29E58A}" srcId="{4FD6DD3A-6ADB-4A98-AB39-06927EF22A0D}" destId="{2AB5F906-92EC-4A3C-BD67-CAC3CC894250}" srcOrd="2" destOrd="0" parTransId="{EABFBE22-F76B-4E9D-A0C0-5D2638760BC9}" sibTransId="{06B1F9E4-9552-492B-B8C7-790A848A898B}"/>
    <dgm:cxn modelId="{068A96C8-3066-408C-A9F6-7ED20A8E05EA}" srcId="{4FD6DD3A-6ADB-4A98-AB39-06927EF22A0D}" destId="{26E43873-DB40-44F9-BBFE-4A4DEEA132BC}" srcOrd="5" destOrd="0" parTransId="{6932851E-8B2E-4061-8B71-443614F602B9}" sibTransId="{B9FC481F-F916-43B5-AB44-EF8163F66079}"/>
    <dgm:cxn modelId="{D94D32D2-2D11-4E46-8A79-A78D38AEFDC7}" type="presOf" srcId="{43161B0A-7CE6-4EF9-A55B-E367B9FB7677}" destId="{879ABDB2-C6D9-41A4-95FD-680483BC1601}" srcOrd="0" destOrd="0" presId="urn:microsoft.com/office/officeart/2005/8/layout/vList3#1"/>
    <dgm:cxn modelId="{2AB511D7-8315-4C41-82FF-0D56D425E851}" srcId="{4FD6DD3A-6ADB-4A98-AB39-06927EF22A0D}" destId="{AAD06DFE-08F0-4441-BD3C-3912FC6A8B31}" srcOrd="0" destOrd="0" parTransId="{51BDF5D3-7D5F-49EB-A11F-FF7F5A26058A}" sibTransId="{EA19C203-A9DC-4512-B54F-F53C48B73FC2}"/>
    <dgm:cxn modelId="{880955E9-560A-4747-B6F0-9EBF351508FF}" srcId="{4FD6DD3A-6ADB-4A98-AB39-06927EF22A0D}" destId="{0013610F-D468-44BE-A679-851B16745A58}" srcOrd="4" destOrd="0" parTransId="{1C907ABC-8AF7-4A8D-A9C5-71FD14529D34}" sibTransId="{E8BDBD54-28A8-40C5-A4BA-6E59BBD8CCD8}"/>
    <dgm:cxn modelId="{4A6298FE-073B-4B65-92E1-AC7BD81AC3A0}" type="presOf" srcId="{2AB5F906-92EC-4A3C-BD67-CAC3CC894250}" destId="{F3DCBF1E-3F25-44CC-8581-8C0A2BE93025}" srcOrd="0" destOrd="0" presId="urn:microsoft.com/office/officeart/2005/8/layout/vList3#1"/>
    <dgm:cxn modelId="{8B8B8CED-8617-479D-9157-8E9093D288DA}" type="presParOf" srcId="{5CD50E83-48B4-47F7-85EC-B1A0A93BEE9E}" destId="{F7BE4E94-CC4A-4D91-8545-01B64F72084A}" srcOrd="0" destOrd="0" presId="urn:microsoft.com/office/officeart/2005/8/layout/vList3#1"/>
    <dgm:cxn modelId="{36CBF579-CAEE-4ABC-9C80-F1F86194FEBC}" type="presParOf" srcId="{F7BE4E94-CC4A-4D91-8545-01B64F72084A}" destId="{FE2533D9-84B7-4499-9B7B-F8DC8E6B5448}" srcOrd="0" destOrd="0" presId="urn:microsoft.com/office/officeart/2005/8/layout/vList3#1"/>
    <dgm:cxn modelId="{B7874DFC-6540-481C-8478-6A217879C4EE}" type="presParOf" srcId="{F7BE4E94-CC4A-4D91-8545-01B64F72084A}" destId="{3CFC6EE7-4CD3-40D6-B94B-A2F1708BC5FC}" srcOrd="1" destOrd="0" presId="urn:microsoft.com/office/officeart/2005/8/layout/vList3#1"/>
    <dgm:cxn modelId="{3BF09118-C13E-4D3C-9E28-E92925147BC5}" type="presParOf" srcId="{5CD50E83-48B4-47F7-85EC-B1A0A93BEE9E}" destId="{A8A54D01-7557-44B7-8015-362082378BC3}" srcOrd="1" destOrd="0" presId="urn:microsoft.com/office/officeart/2005/8/layout/vList3#1"/>
    <dgm:cxn modelId="{90E46BEC-AE82-4B93-B173-5F7577A85E3F}" type="presParOf" srcId="{5CD50E83-48B4-47F7-85EC-B1A0A93BEE9E}" destId="{430F7A09-7EB4-4161-B704-AD1007C6087D}" srcOrd="2" destOrd="0" presId="urn:microsoft.com/office/officeart/2005/8/layout/vList3#1"/>
    <dgm:cxn modelId="{E732B4C7-8527-4A34-A2EF-8E4550CB8E57}" type="presParOf" srcId="{430F7A09-7EB4-4161-B704-AD1007C6087D}" destId="{3C1DBC12-1F65-4897-8588-2FD8C51ED194}" srcOrd="0" destOrd="0" presId="urn:microsoft.com/office/officeart/2005/8/layout/vList3#1"/>
    <dgm:cxn modelId="{561EA36F-3EB6-4394-94BD-CE46AB73DB30}" type="presParOf" srcId="{430F7A09-7EB4-4161-B704-AD1007C6087D}" destId="{04D2D5D0-ABC5-4647-AC54-6309B629408D}" srcOrd="1" destOrd="0" presId="urn:microsoft.com/office/officeart/2005/8/layout/vList3#1"/>
    <dgm:cxn modelId="{9D7A411C-BE36-468C-A06E-33B634145373}" type="presParOf" srcId="{5CD50E83-48B4-47F7-85EC-B1A0A93BEE9E}" destId="{DC991943-1A95-4DFD-8596-3F2A97148601}" srcOrd="3" destOrd="0" presId="urn:microsoft.com/office/officeart/2005/8/layout/vList3#1"/>
    <dgm:cxn modelId="{6BB993CD-D6C6-4703-907D-C57819C11650}" type="presParOf" srcId="{5CD50E83-48B4-47F7-85EC-B1A0A93BEE9E}" destId="{32F1B73F-DD9D-4EE8-9B90-E079CFF4F239}" srcOrd="4" destOrd="0" presId="urn:microsoft.com/office/officeart/2005/8/layout/vList3#1"/>
    <dgm:cxn modelId="{6F5F0404-EB6A-4001-825B-65F6457E09E1}" type="presParOf" srcId="{32F1B73F-DD9D-4EE8-9B90-E079CFF4F239}" destId="{E7EBB90C-2E71-4B8D-8E30-A28D367DB432}" srcOrd="0" destOrd="0" presId="urn:microsoft.com/office/officeart/2005/8/layout/vList3#1"/>
    <dgm:cxn modelId="{299DBFF3-11D5-4F97-B59C-CDF3ABC779A5}" type="presParOf" srcId="{32F1B73F-DD9D-4EE8-9B90-E079CFF4F239}" destId="{F3DCBF1E-3F25-44CC-8581-8C0A2BE93025}" srcOrd="1" destOrd="0" presId="urn:microsoft.com/office/officeart/2005/8/layout/vList3#1"/>
    <dgm:cxn modelId="{296FB358-E874-4E1F-AE8E-62EBFF83D422}" type="presParOf" srcId="{5CD50E83-48B4-47F7-85EC-B1A0A93BEE9E}" destId="{3BFBE328-AE8F-4928-87BF-D0E99797A516}" srcOrd="5" destOrd="0" presId="urn:microsoft.com/office/officeart/2005/8/layout/vList3#1"/>
    <dgm:cxn modelId="{412775C4-EBA6-4574-896B-0D93ACC32EDD}" type="presParOf" srcId="{5CD50E83-48B4-47F7-85EC-B1A0A93BEE9E}" destId="{BFE4CEDD-B309-4603-94CC-F36987D543A5}" srcOrd="6" destOrd="0" presId="urn:microsoft.com/office/officeart/2005/8/layout/vList3#1"/>
    <dgm:cxn modelId="{6752DF72-4FD7-4E84-AF12-456996412F4E}" type="presParOf" srcId="{BFE4CEDD-B309-4603-94CC-F36987D543A5}" destId="{1A2979A7-8A52-4FA6-A2D4-E240AC73C09F}" srcOrd="0" destOrd="0" presId="urn:microsoft.com/office/officeart/2005/8/layout/vList3#1"/>
    <dgm:cxn modelId="{97E27CA8-398B-4A5E-830B-119E8F82C776}" type="presParOf" srcId="{BFE4CEDD-B309-4603-94CC-F36987D543A5}" destId="{879ABDB2-C6D9-41A4-95FD-680483BC1601}" srcOrd="1" destOrd="0" presId="urn:microsoft.com/office/officeart/2005/8/layout/vList3#1"/>
    <dgm:cxn modelId="{40241B29-4B19-4BBE-A8A9-865E5FDE9A4D}" type="presParOf" srcId="{5CD50E83-48B4-47F7-85EC-B1A0A93BEE9E}" destId="{8B4636E3-4A86-4477-90A9-949058E09EB6}" srcOrd="7" destOrd="0" presId="urn:microsoft.com/office/officeart/2005/8/layout/vList3#1"/>
    <dgm:cxn modelId="{186E9CF9-0ADC-4AAB-872F-3A1DAB51017E}" type="presParOf" srcId="{5CD50E83-48B4-47F7-85EC-B1A0A93BEE9E}" destId="{24C7A37B-46D4-4F3D-AF57-036841AF382E}" srcOrd="8" destOrd="0" presId="urn:microsoft.com/office/officeart/2005/8/layout/vList3#1"/>
    <dgm:cxn modelId="{3E3C2E66-09D0-431E-9CEE-B8BC0D85A25A}" type="presParOf" srcId="{24C7A37B-46D4-4F3D-AF57-036841AF382E}" destId="{613CDC89-1F2B-418C-8AE9-BDC1C50F41BA}" srcOrd="0" destOrd="0" presId="urn:microsoft.com/office/officeart/2005/8/layout/vList3#1"/>
    <dgm:cxn modelId="{BDA1009E-1669-4BBF-9599-E037C62F3370}" type="presParOf" srcId="{24C7A37B-46D4-4F3D-AF57-036841AF382E}" destId="{40C729F1-76F0-46E6-98C5-FC4E6809D627}" srcOrd="1" destOrd="0" presId="urn:microsoft.com/office/officeart/2005/8/layout/vList3#1"/>
    <dgm:cxn modelId="{D867224E-4FA6-4579-AC76-6B76F502DEEB}" type="presParOf" srcId="{5CD50E83-48B4-47F7-85EC-B1A0A93BEE9E}" destId="{94BEBF8C-4EB4-441B-B113-EB143AB7A7CB}" srcOrd="9" destOrd="0" presId="urn:microsoft.com/office/officeart/2005/8/layout/vList3#1"/>
    <dgm:cxn modelId="{15E2C40C-F470-4269-B82E-666EA82B9E03}" type="presParOf" srcId="{5CD50E83-48B4-47F7-85EC-B1A0A93BEE9E}" destId="{99DBC52C-263B-4B7D-897B-610CAFF9278C}" srcOrd="10" destOrd="0" presId="urn:microsoft.com/office/officeart/2005/8/layout/vList3#1"/>
    <dgm:cxn modelId="{21ECDD12-4B22-4035-8259-D4BC243A22C2}" type="presParOf" srcId="{99DBC52C-263B-4B7D-897B-610CAFF9278C}" destId="{BD3BC943-D194-448E-A637-3E4AC06F9513}" srcOrd="0" destOrd="0" presId="urn:microsoft.com/office/officeart/2005/8/layout/vList3#1"/>
    <dgm:cxn modelId="{EB1F04E3-FD7C-4B6E-8E63-2CB7488BE4B3}" type="presParOf" srcId="{99DBC52C-263B-4B7D-897B-610CAFF9278C}" destId="{1498EB06-DBC2-4B98-980C-A9D60EF7C25E}" srcOrd="1" destOrd="0" presId="urn:microsoft.com/office/officeart/2005/8/layout/vLis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FD6DD3A-6ADB-4A98-AB39-06927EF22A0D}" type="doc">
      <dgm:prSet loTypeId="urn:microsoft.com/office/officeart/2005/8/layout/vList3#2" loCatId="list" qsTypeId="urn:microsoft.com/office/officeart/2005/8/quickstyle/simple5" qsCatId="simple" csTypeId="urn:microsoft.com/office/officeart/2005/8/colors/accent0_1" csCatId="mainScheme" phldr="1"/>
      <dgm:spPr/>
      <dgm:t>
        <a:bodyPr/>
        <a:lstStyle/>
        <a:p>
          <a:endParaRPr lang="tr-TR"/>
        </a:p>
      </dgm:t>
    </dgm:pt>
    <dgm:pt modelId="{2B8D858D-EE80-40A8-96CA-87D81C16F373}">
      <dgm:prSet phldrT="[Metin]" custT="1"/>
      <dgm:spPr/>
      <dgm:t>
        <a:bodyPr/>
        <a:lstStyle/>
        <a:p>
          <a:r>
            <a:rPr lang="tr-TR" sz="1600" b="1" dirty="0"/>
            <a:t>Kursiyer Salon listesine göre oturtulacaktır.</a:t>
          </a:r>
        </a:p>
      </dgm:t>
    </dgm:pt>
    <dgm:pt modelId="{10AC52CC-231C-4517-A878-F07010862F04}" type="parTrans" cxnId="{518D230A-46D4-4754-BCC6-14CFF36E5A10}">
      <dgm:prSet/>
      <dgm:spPr/>
      <dgm:t>
        <a:bodyPr/>
        <a:lstStyle/>
        <a:p>
          <a:endParaRPr lang="tr-TR" sz="1600" b="1"/>
        </a:p>
      </dgm:t>
    </dgm:pt>
    <dgm:pt modelId="{70629D8A-38C1-4E73-B2AE-C8D0B39473A4}" type="sibTrans" cxnId="{518D230A-46D4-4754-BCC6-14CFF36E5A10}">
      <dgm:prSet/>
      <dgm:spPr/>
      <dgm:t>
        <a:bodyPr/>
        <a:lstStyle/>
        <a:p>
          <a:endParaRPr lang="tr-TR" sz="1600" b="1"/>
        </a:p>
      </dgm:t>
    </dgm:pt>
    <dgm:pt modelId="{DD1AF1F8-C466-42AF-9483-B47A5B5A3B98}">
      <dgm:prSet phldrT="[Metin]" custT="1"/>
      <dgm:spPr/>
      <dgm:t>
        <a:bodyPr/>
        <a:lstStyle/>
        <a:p>
          <a:r>
            <a:rPr lang="tr-TR" sz="1600" b="1" dirty="0"/>
            <a:t>Adaylara kalan süre uyarısı yapılmayacaktır.</a:t>
          </a:r>
        </a:p>
      </dgm:t>
    </dgm:pt>
    <dgm:pt modelId="{DC99D9E9-3E32-4629-A58C-D91336379485}" type="parTrans" cxnId="{85CB7C08-E866-4B64-8D4A-BB9627E8CFD6}">
      <dgm:prSet/>
      <dgm:spPr/>
      <dgm:t>
        <a:bodyPr/>
        <a:lstStyle/>
        <a:p>
          <a:endParaRPr lang="tr-TR" sz="1600" b="1"/>
        </a:p>
      </dgm:t>
    </dgm:pt>
    <dgm:pt modelId="{6A7F283A-151A-489D-81EE-A4C23B4B5E98}" type="sibTrans" cxnId="{85CB7C08-E866-4B64-8D4A-BB9627E8CFD6}">
      <dgm:prSet/>
      <dgm:spPr/>
      <dgm:t>
        <a:bodyPr/>
        <a:lstStyle/>
        <a:p>
          <a:endParaRPr lang="tr-TR" sz="1600" b="1"/>
        </a:p>
      </dgm:t>
    </dgm:pt>
    <dgm:pt modelId="{2BF0363E-6B90-496E-B8D1-28A33933D5E6}">
      <dgm:prSet phldrT="[Metin]" custT="1"/>
      <dgm:spPr/>
      <dgm:t>
        <a:bodyPr/>
        <a:lstStyle/>
        <a:p>
          <a:r>
            <a:rPr lang="tr-TR" sz="1600" b="1" dirty="0"/>
            <a:t> Aday bilgisayarına dokunulmayacak, yardım isteyen adaylara işaret edilerek yardım edilecektir. </a:t>
          </a:r>
        </a:p>
      </dgm:t>
    </dgm:pt>
    <dgm:pt modelId="{A382EFF1-E36D-4D41-91D4-CA028759FA5F}" type="parTrans" cxnId="{AD2450E3-D091-4966-9934-277F9D97036A}">
      <dgm:prSet/>
      <dgm:spPr/>
      <dgm:t>
        <a:bodyPr/>
        <a:lstStyle/>
        <a:p>
          <a:endParaRPr lang="tr-TR" sz="1600" b="1"/>
        </a:p>
      </dgm:t>
    </dgm:pt>
    <dgm:pt modelId="{405A4117-AF70-4D3F-A4B3-4D5DBD0655BF}" type="sibTrans" cxnId="{AD2450E3-D091-4966-9934-277F9D97036A}">
      <dgm:prSet/>
      <dgm:spPr/>
      <dgm:t>
        <a:bodyPr/>
        <a:lstStyle/>
        <a:p>
          <a:endParaRPr lang="tr-TR" sz="1600" b="1"/>
        </a:p>
      </dgm:t>
    </dgm:pt>
    <dgm:pt modelId="{E110DE79-0966-4775-B4CD-0D3B81C95919}">
      <dgm:prSet phldrT="[Metin]" custT="1"/>
      <dgm:spPr/>
      <dgm:t>
        <a:bodyPr/>
        <a:lstStyle/>
        <a:p>
          <a:r>
            <a:rPr lang="tr-TR" sz="1600" b="1" dirty="0"/>
            <a:t>  Sınava girmeyen aday «GİRMEDİ» olarak işaretlenir</a:t>
          </a:r>
        </a:p>
      </dgm:t>
    </dgm:pt>
    <dgm:pt modelId="{6930A974-D28B-4EE2-BCC9-0CF2B264A4F5}" type="parTrans" cxnId="{8420D77D-2DC4-43EB-875B-06D2C5EF4A8E}">
      <dgm:prSet/>
      <dgm:spPr/>
      <dgm:t>
        <a:bodyPr/>
        <a:lstStyle/>
        <a:p>
          <a:endParaRPr lang="tr-TR" sz="1600" b="1"/>
        </a:p>
      </dgm:t>
    </dgm:pt>
    <dgm:pt modelId="{145C8DD5-7DA2-4D29-B041-9ACCABD37EBB}" type="sibTrans" cxnId="{8420D77D-2DC4-43EB-875B-06D2C5EF4A8E}">
      <dgm:prSet/>
      <dgm:spPr/>
      <dgm:t>
        <a:bodyPr/>
        <a:lstStyle/>
        <a:p>
          <a:endParaRPr lang="tr-TR" sz="1600" b="1"/>
        </a:p>
      </dgm:t>
    </dgm:pt>
    <dgm:pt modelId="{34F24937-CD6F-4303-9468-BD99240D314B}">
      <dgm:prSet phldrT="[Metin]" custT="1"/>
      <dgm:spPr/>
      <dgm:t>
        <a:bodyPr/>
        <a:lstStyle/>
        <a:p>
          <a:r>
            <a:rPr lang="tr-TR" sz="1600" b="1" dirty="0"/>
            <a:t>Sınav sonrası aday cevap kağıdı ve salon yoklama listesine imza attırılır.</a:t>
          </a:r>
        </a:p>
      </dgm:t>
    </dgm:pt>
    <dgm:pt modelId="{F1C86CEA-2FAC-4BC8-AD46-E878C2FEE4FB}" type="parTrans" cxnId="{6990671C-C422-4843-9477-388032064329}">
      <dgm:prSet/>
      <dgm:spPr/>
      <dgm:t>
        <a:bodyPr/>
        <a:lstStyle/>
        <a:p>
          <a:endParaRPr lang="tr-TR" sz="1600" b="1"/>
        </a:p>
      </dgm:t>
    </dgm:pt>
    <dgm:pt modelId="{3257562C-AAB1-4D27-BD01-9EE8D423A0ED}" type="sibTrans" cxnId="{6990671C-C422-4843-9477-388032064329}">
      <dgm:prSet/>
      <dgm:spPr/>
      <dgm:t>
        <a:bodyPr/>
        <a:lstStyle/>
        <a:p>
          <a:endParaRPr lang="tr-TR" sz="1600" b="1"/>
        </a:p>
      </dgm:t>
    </dgm:pt>
    <dgm:pt modelId="{4C103921-FC85-4B9F-BF54-A02EEBFCDAC6}">
      <dgm:prSet phldrT="[Metin]" custT="1"/>
      <dgm:spPr/>
      <dgm:t>
        <a:bodyPr/>
        <a:lstStyle/>
        <a:p>
          <a:r>
            <a:rPr lang="tr-TR" sz="1600" b="1" dirty="0"/>
            <a:t>Sınav bitiminde sınav görev raporu çıktı alınır ve imza attırılır</a:t>
          </a:r>
        </a:p>
      </dgm:t>
    </dgm:pt>
    <dgm:pt modelId="{0862309A-F706-4996-9B30-3B7E9182B7C0}" type="parTrans" cxnId="{D5243DE3-48C9-479F-B375-ADD4189CF40A}">
      <dgm:prSet/>
      <dgm:spPr/>
      <dgm:t>
        <a:bodyPr/>
        <a:lstStyle/>
        <a:p>
          <a:endParaRPr lang="tr-TR" sz="1600" b="1"/>
        </a:p>
      </dgm:t>
    </dgm:pt>
    <dgm:pt modelId="{5DA29609-BEB6-47F5-9EE2-87378F709791}" type="sibTrans" cxnId="{D5243DE3-48C9-479F-B375-ADD4189CF40A}">
      <dgm:prSet/>
      <dgm:spPr/>
      <dgm:t>
        <a:bodyPr/>
        <a:lstStyle/>
        <a:p>
          <a:endParaRPr lang="tr-TR" sz="1600" b="1"/>
        </a:p>
      </dgm:t>
    </dgm:pt>
    <dgm:pt modelId="{5CD50E83-48B4-47F7-85EC-B1A0A93BEE9E}" type="pres">
      <dgm:prSet presAssocID="{4FD6DD3A-6ADB-4A98-AB39-06927EF22A0D}" presName="linearFlow" presStyleCnt="0">
        <dgm:presLayoutVars>
          <dgm:dir/>
          <dgm:resizeHandles val="exact"/>
        </dgm:presLayoutVars>
      </dgm:prSet>
      <dgm:spPr/>
    </dgm:pt>
    <dgm:pt modelId="{146BED5F-CAD8-4C59-9F2E-16F6CBC23198}" type="pres">
      <dgm:prSet presAssocID="{2B8D858D-EE80-40A8-96CA-87D81C16F373}" presName="composite" presStyleCnt="0"/>
      <dgm:spPr/>
    </dgm:pt>
    <dgm:pt modelId="{AF803D39-09BE-4ECF-87D5-638A4060FA59}" type="pres">
      <dgm:prSet presAssocID="{2B8D858D-EE80-40A8-96CA-87D81C16F373}" presName="imgShp" presStyleLbl="fgImgPlace1" presStyleIdx="0" presStyleCnt="6" custScaleX="146081" custScaleY="146081" custLinFactNeighborX="-84474"/>
      <dgm:spPr/>
    </dgm:pt>
    <dgm:pt modelId="{B4FB70E8-03FF-4D08-B05F-621F1C70D9BD}" type="pres">
      <dgm:prSet presAssocID="{2B8D858D-EE80-40A8-96CA-87D81C16F373}" presName="txShp" presStyleLbl="node1" presStyleIdx="0" presStyleCnt="6" custScaleX="132315" custScaleY="111807">
        <dgm:presLayoutVars>
          <dgm:bulletEnabled val="1"/>
        </dgm:presLayoutVars>
      </dgm:prSet>
      <dgm:spPr/>
    </dgm:pt>
    <dgm:pt modelId="{E4F87E43-FC9A-4208-B159-2211376822BF}" type="pres">
      <dgm:prSet presAssocID="{70629D8A-38C1-4E73-B2AE-C8D0B39473A4}" presName="spacing" presStyleCnt="0"/>
      <dgm:spPr/>
    </dgm:pt>
    <dgm:pt modelId="{CC4F2EBB-B79B-40D1-AA3D-CB3646B9B445}" type="pres">
      <dgm:prSet presAssocID="{DD1AF1F8-C466-42AF-9483-B47A5B5A3B98}" presName="composite" presStyleCnt="0"/>
      <dgm:spPr/>
    </dgm:pt>
    <dgm:pt modelId="{92EF1D6F-B30D-4B5B-9BCE-CA5F44D15F80}" type="pres">
      <dgm:prSet presAssocID="{DD1AF1F8-C466-42AF-9483-B47A5B5A3B98}" presName="imgShp" presStyleLbl="fgImgPlace1" presStyleIdx="1" presStyleCnt="6" custScaleX="146081" custScaleY="146081" custLinFactNeighborX="-84474"/>
      <dgm:spPr/>
    </dgm:pt>
    <dgm:pt modelId="{7975DA9B-F0E7-4A2A-87DF-81DC6C9609D8}" type="pres">
      <dgm:prSet presAssocID="{DD1AF1F8-C466-42AF-9483-B47A5B5A3B98}" presName="txShp" presStyleLbl="node1" presStyleIdx="1" presStyleCnt="6" custScaleX="132315" custScaleY="111807">
        <dgm:presLayoutVars>
          <dgm:bulletEnabled val="1"/>
        </dgm:presLayoutVars>
      </dgm:prSet>
      <dgm:spPr/>
    </dgm:pt>
    <dgm:pt modelId="{13230765-A4B6-432B-BEE9-3B6305063BD7}" type="pres">
      <dgm:prSet presAssocID="{6A7F283A-151A-489D-81EE-A4C23B4B5E98}" presName="spacing" presStyleCnt="0"/>
      <dgm:spPr/>
    </dgm:pt>
    <dgm:pt modelId="{E8E93966-73BA-4BAC-9075-105C2EC069C8}" type="pres">
      <dgm:prSet presAssocID="{2BF0363E-6B90-496E-B8D1-28A33933D5E6}" presName="composite" presStyleCnt="0"/>
      <dgm:spPr/>
    </dgm:pt>
    <dgm:pt modelId="{78321D9A-F5E0-4B18-8B10-D22F6D776742}" type="pres">
      <dgm:prSet presAssocID="{2BF0363E-6B90-496E-B8D1-28A33933D5E6}" presName="imgShp" presStyleLbl="fgImgPlace1" presStyleIdx="2" presStyleCnt="6" custScaleX="146081" custScaleY="146081" custLinFactNeighborX="-84474"/>
      <dgm:spPr/>
    </dgm:pt>
    <dgm:pt modelId="{F0F961ED-1141-4726-B7AF-FCDEADC16EA5}" type="pres">
      <dgm:prSet presAssocID="{2BF0363E-6B90-496E-B8D1-28A33933D5E6}" presName="txShp" presStyleLbl="node1" presStyleIdx="2" presStyleCnt="6" custScaleX="132315" custScaleY="111807">
        <dgm:presLayoutVars>
          <dgm:bulletEnabled val="1"/>
        </dgm:presLayoutVars>
      </dgm:prSet>
      <dgm:spPr/>
    </dgm:pt>
    <dgm:pt modelId="{AD7D7B44-2FAA-4302-A3B2-2E3580991E67}" type="pres">
      <dgm:prSet presAssocID="{405A4117-AF70-4D3F-A4B3-4D5DBD0655BF}" presName="spacing" presStyleCnt="0"/>
      <dgm:spPr/>
    </dgm:pt>
    <dgm:pt modelId="{4F76C548-750F-43D4-B12D-682A7E64E8E7}" type="pres">
      <dgm:prSet presAssocID="{E110DE79-0966-4775-B4CD-0D3B81C95919}" presName="composite" presStyleCnt="0"/>
      <dgm:spPr/>
    </dgm:pt>
    <dgm:pt modelId="{EB1E1BE9-45EF-4490-822A-42D0BB5CB6C1}" type="pres">
      <dgm:prSet presAssocID="{E110DE79-0966-4775-B4CD-0D3B81C95919}" presName="imgShp" presStyleLbl="fgImgPlace1" presStyleIdx="3" presStyleCnt="6" custScaleX="146081" custScaleY="146081" custLinFactNeighborX="-84474"/>
      <dgm:spPr/>
    </dgm:pt>
    <dgm:pt modelId="{F30244D7-EDFF-4DB5-8C95-DD08D965E69F}" type="pres">
      <dgm:prSet presAssocID="{E110DE79-0966-4775-B4CD-0D3B81C95919}" presName="txShp" presStyleLbl="node1" presStyleIdx="3" presStyleCnt="6" custScaleX="132315" custScaleY="111807">
        <dgm:presLayoutVars>
          <dgm:bulletEnabled val="1"/>
        </dgm:presLayoutVars>
      </dgm:prSet>
      <dgm:spPr/>
    </dgm:pt>
    <dgm:pt modelId="{0A42780B-DEA7-4529-8F74-21FE80337A3D}" type="pres">
      <dgm:prSet presAssocID="{145C8DD5-7DA2-4D29-B041-9ACCABD37EBB}" presName="spacing" presStyleCnt="0"/>
      <dgm:spPr/>
    </dgm:pt>
    <dgm:pt modelId="{F5505ACA-90C5-4C70-85BF-3BC302D1E786}" type="pres">
      <dgm:prSet presAssocID="{34F24937-CD6F-4303-9468-BD99240D314B}" presName="composite" presStyleCnt="0"/>
      <dgm:spPr/>
    </dgm:pt>
    <dgm:pt modelId="{22F919CF-6CE0-4332-9BE4-CE242AAABA98}" type="pres">
      <dgm:prSet presAssocID="{34F24937-CD6F-4303-9468-BD99240D314B}" presName="imgShp" presStyleLbl="fgImgPlace1" presStyleIdx="4" presStyleCnt="6" custScaleX="146081" custScaleY="146081" custLinFactNeighborX="-84474"/>
      <dgm:spPr/>
    </dgm:pt>
    <dgm:pt modelId="{CE0D38E5-2F1E-47B3-BA90-64061D2C9C30}" type="pres">
      <dgm:prSet presAssocID="{34F24937-CD6F-4303-9468-BD99240D314B}" presName="txShp" presStyleLbl="node1" presStyleIdx="4" presStyleCnt="6" custScaleX="132315" custScaleY="111807">
        <dgm:presLayoutVars>
          <dgm:bulletEnabled val="1"/>
        </dgm:presLayoutVars>
      </dgm:prSet>
      <dgm:spPr/>
    </dgm:pt>
    <dgm:pt modelId="{C69D2822-665F-4E90-823A-21C14127F7C2}" type="pres">
      <dgm:prSet presAssocID="{3257562C-AAB1-4D27-BD01-9EE8D423A0ED}" presName="spacing" presStyleCnt="0"/>
      <dgm:spPr/>
    </dgm:pt>
    <dgm:pt modelId="{7123703C-7F8D-434D-B771-1983D2C73D73}" type="pres">
      <dgm:prSet presAssocID="{4C103921-FC85-4B9F-BF54-A02EEBFCDAC6}" presName="composite" presStyleCnt="0"/>
      <dgm:spPr/>
    </dgm:pt>
    <dgm:pt modelId="{CF2E3DDF-EBD1-4903-9C72-8133FBFE07B9}" type="pres">
      <dgm:prSet presAssocID="{4C103921-FC85-4B9F-BF54-A02EEBFCDAC6}" presName="imgShp" presStyleLbl="fgImgPlace1" presStyleIdx="5" presStyleCnt="6" custScaleX="146081" custScaleY="146081" custLinFactNeighborX="-84474"/>
      <dgm:spPr/>
    </dgm:pt>
    <dgm:pt modelId="{2EFAE4C4-01A8-481B-9617-F7A8D251A201}" type="pres">
      <dgm:prSet presAssocID="{4C103921-FC85-4B9F-BF54-A02EEBFCDAC6}" presName="txShp" presStyleLbl="node1" presStyleIdx="5" presStyleCnt="6" custScaleX="132315" custScaleY="111807">
        <dgm:presLayoutVars>
          <dgm:bulletEnabled val="1"/>
        </dgm:presLayoutVars>
      </dgm:prSet>
      <dgm:spPr/>
    </dgm:pt>
  </dgm:ptLst>
  <dgm:cxnLst>
    <dgm:cxn modelId="{949DDB07-AEA6-4158-9A4C-327CA0D8FF27}" type="presOf" srcId="{34F24937-CD6F-4303-9468-BD99240D314B}" destId="{CE0D38E5-2F1E-47B3-BA90-64061D2C9C30}" srcOrd="0" destOrd="0" presId="urn:microsoft.com/office/officeart/2005/8/layout/vList3#2"/>
    <dgm:cxn modelId="{85CB7C08-E866-4B64-8D4A-BB9627E8CFD6}" srcId="{4FD6DD3A-6ADB-4A98-AB39-06927EF22A0D}" destId="{DD1AF1F8-C466-42AF-9483-B47A5B5A3B98}" srcOrd="1" destOrd="0" parTransId="{DC99D9E9-3E32-4629-A58C-D91336379485}" sibTransId="{6A7F283A-151A-489D-81EE-A4C23B4B5E98}"/>
    <dgm:cxn modelId="{518D230A-46D4-4754-BCC6-14CFF36E5A10}" srcId="{4FD6DD3A-6ADB-4A98-AB39-06927EF22A0D}" destId="{2B8D858D-EE80-40A8-96CA-87D81C16F373}" srcOrd="0" destOrd="0" parTransId="{10AC52CC-231C-4517-A878-F07010862F04}" sibTransId="{70629D8A-38C1-4E73-B2AE-C8D0B39473A4}"/>
    <dgm:cxn modelId="{6990671C-C422-4843-9477-388032064329}" srcId="{4FD6DD3A-6ADB-4A98-AB39-06927EF22A0D}" destId="{34F24937-CD6F-4303-9468-BD99240D314B}" srcOrd="4" destOrd="0" parTransId="{F1C86CEA-2FAC-4BC8-AD46-E878C2FEE4FB}" sibTransId="{3257562C-AAB1-4D27-BD01-9EE8D423A0ED}"/>
    <dgm:cxn modelId="{18DE1E3C-F745-4C55-927F-6B4A1A01218C}" type="presOf" srcId="{4C103921-FC85-4B9F-BF54-A02EEBFCDAC6}" destId="{2EFAE4C4-01A8-481B-9617-F7A8D251A201}" srcOrd="0" destOrd="0" presId="urn:microsoft.com/office/officeart/2005/8/layout/vList3#2"/>
    <dgm:cxn modelId="{1EF6E760-C56C-4D6C-8973-20285DDA3155}" type="presOf" srcId="{DD1AF1F8-C466-42AF-9483-B47A5B5A3B98}" destId="{7975DA9B-F0E7-4A2A-87DF-81DC6C9609D8}" srcOrd="0" destOrd="0" presId="urn:microsoft.com/office/officeart/2005/8/layout/vList3#2"/>
    <dgm:cxn modelId="{8420D77D-2DC4-43EB-875B-06D2C5EF4A8E}" srcId="{4FD6DD3A-6ADB-4A98-AB39-06927EF22A0D}" destId="{E110DE79-0966-4775-B4CD-0D3B81C95919}" srcOrd="3" destOrd="0" parTransId="{6930A974-D28B-4EE2-BCC9-0CF2B264A4F5}" sibTransId="{145C8DD5-7DA2-4D29-B041-9ACCABD37EBB}"/>
    <dgm:cxn modelId="{014F647E-1135-4311-BC3C-075EA9EFB08C}" type="presOf" srcId="{E110DE79-0966-4775-B4CD-0D3B81C95919}" destId="{F30244D7-EDFF-4DB5-8C95-DD08D965E69F}" srcOrd="0" destOrd="0" presId="urn:microsoft.com/office/officeart/2005/8/layout/vList3#2"/>
    <dgm:cxn modelId="{04626B8C-3E2D-4414-B30E-928456A1E738}" type="presOf" srcId="{4FD6DD3A-6ADB-4A98-AB39-06927EF22A0D}" destId="{5CD50E83-48B4-47F7-85EC-B1A0A93BEE9E}" srcOrd="0" destOrd="0" presId="urn:microsoft.com/office/officeart/2005/8/layout/vList3#2"/>
    <dgm:cxn modelId="{D8777D9B-CB5F-4DFC-BC7C-30662D3C90A1}" type="presOf" srcId="{2B8D858D-EE80-40A8-96CA-87D81C16F373}" destId="{B4FB70E8-03FF-4D08-B05F-621F1C70D9BD}" srcOrd="0" destOrd="0" presId="urn:microsoft.com/office/officeart/2005/8/layout/vList3#2"/>
    <dgm:cxn modelId="{089CD8D7-0A2C-4745-AE24-76BBF471105A}" type="presOf" srcId="{2BF0363E-6B90-496E-B8D1-28A33933D5E6}" destId="{F0F961ED-1141-4726-B7AF-FCDEADC16EA5}" srcOrd="0" destOrd="0" presId="urn:microsoft.com/office/officeart/2005/8/layout/vList3#2"/>
    <dgm:cxn modelId="{D5243DE3-48C9-479F-B375-ADD4189CF40A}" srcId="{4FD6DD3A-6ADB-4A98-AB39-06927EF22A0D}" destId="{4C103921-FC85-4B9F-BF54-A02EEBFCDAC6}" srcOrd="5" destOrd="0" parTransId="{0862309A-F706-4996-9B30-3B7E9182B7C0}" sibTransId="{5DA29609-BEB6-47F5-9EE2-87378F709791}"/>
    <dgm:cxn modelId="{AD2450E3-D091-4966-9934-277F9D97036A}" srcId="{4FD6DD3A-6ADB-4A98-AB39-06927EF22A0D}" destId="{2BF0363E-6B90-496E-B8D1-28A33933D5E6}" srcOrd="2" destOrd="0" parTransId="{A382EFF1-E36D-4D41-91D4-CA028759FA5F}" sibTransId="{405A4117-AF70-4D3F-A4B3-4D5DBD0655BF}"/>
    <dgm:cxn modelId="{7311DCDB-F2E1-4C9E-97C4-1E2FFE5ED739}" type="presParOf" srcId="{5CD50E83-48B4-47F7-85EC-B1A0A93BEE9E}" destId="{146BED5F-CAD8-4C59-9F2E-16F6CBC23198}" srcOrd="0" destOrd="0" presId="urn:microsoft.com/office/officeart/2005/8/layout/vList3#2"/>
    <dgm:cxn modelId="{2C0CFE4F-1579-48D1-8E5E-95A9BF1BF919}" type="presParOf" srcId="{146BED5F-CAD8-4C59-9F2E-16F6CBC23198}" destId="{AF803D39-09BE-4ECF-87D5-638A4060FA59}" srcOrd="0" destOrd="0" presId="urn:microsoft.com/office/officeart/2005/8/layout/vList3#2"/>
    <dgm:cxn modelId="{2A393704-1D85-46AF-88EA-97A7F2BDC32C}" type="presParOf" srcId="{146BED5F-CAD8-4C59-9F2E-16F6CBC23198}" destId="{B4FB70E8-03FF-4D08-B05F-621F1C70D9BD}" srcOrd="1" destOrd="0" presId="urn:microsoft.com/office/officeart/2005/8/layout/vList3#2"/>
    <dgm:cxn modelId="{22DBA609-32C4-40F6-A4D3-3A1A65CAE5F6}" type="presParOf" srcId="{5CD50E83-48B4-47F7-85EC-B1A0A93BEE9E}" destId="{E4F87E43-FC9A-4208-B159-2211376822BF}" srcOrd="1" destOrd="0" presId="urn:microsoft.com/office/officeart/2005/8/layout/vList3#2"/>
    <dgm:cxn modelId="{E58AD371-949B-4808-9A54-2B1C9B1BB735}" type="presParOf" srcId="{5CD50E83-48B4-47F7-85EC-B1A0A93BEE9E}" destId="{CC4F2EBB-B79B-40D1-AA3D-CB3646B9B445}" srcOrd="2" destOrd="0" presId="urn:microsoft.com/office/officeart/2005/8/layout/vList3#2"/>
    <dgm:cxn modelId="{D0DDA408-F201-43DD-9DF3-CA77F7768B38}" type="presParOf" srcId="{CC4F2EBB-B79B-40D1-AA3D-CB3646B9B445}" destId="{92EF1D6F-B30D-4B5B-9BCE-CA5F44D15F80}" srcOrd="0" destOrd="0" presId="urn:microsoft.com/office/officeart/2005/8/layout/vList3#2"/>
    <dgm:cxn modelId="{58ED31DF-6EC6-4229-8EF7-FCD143B77D25}" type="presParOf" srcId="{CC4F2EBB-B79B-40D1-AA3D-CB3646B9B445}" destId="{7975DA9B-F0E7-4A2A-87DF-81DC6C9609D8}" srcOrd="1" destOrd="0" presId="urn:microsoft.com/office/officeart/2005/8/layout/vList3#2"/>
    <dgm:cxn modelId="{FC1860BF-4EEF-4D11-B9E6-BC80623613F1}" type="presParOf" srcId="{5CD50E83-48B4-47F7-85EC-B1A0A93BEE9E}" destId="{13230765-A4B6-432B-BEE9-3B6305063BD7}" srcOrd="3" destOrd="0" presId="urn:microsoft.com/office/officeart/2005/8/layout/vList3#2"/>
    <dgm:cxn modelId="{32FF46E6-25DF-43D5-8CFD-8DAD9AF3C242}" type="presParOf" srcId="{5CD50E83-48B4-47F7-85EC-B1A0A93BEE9E}" destId="{E8E93966-73BA-4BAC-9075-105C2EC069C8}" srcOrd="4" destOrd="0" presId="urn:microsoft.com/office/officeart/2005/8/layout/vList3#2"/>
    <dgm:cxn modelId="{33C79D1F-36FB-497A-A972-AA9577ADDFA5}" type="presParOf" srcId="{E8E93966-73BA-4BAC-9075-105C2EC069C8}" destId="{78321D9A-F5E0-4B18-8B10-D22F6D776742}" srcOrd="0" destOrd="0" presId="urn:microsoft.com/office/officeart/2005/8/layout/vList3#2"/>
    <dgm:cxn modelId="{5DFBAC63-6C50-43C0-BCDF-D801C49664BB}" type="presParOf" srcId="{E8E93966-73BA-4BAC-9075-105C2EC069C8}" destId="{F0F961ED-1141-4726-B7AF-FCDEADC16EA5}" srcOrd="1" destOrd="0" presId="urn:microsoft.com/office/officeart/2005/8/layout/vList3#2"/>
    <dgm:cxn modelId="{C34406D3-86AD-469F-9162-6EAD021ADC6E}" type="presParOf" srcId="{5CD50E83-48B4-47F7-85EC-B1A0A93BEE9E}" destId="{AD7D7B44-2FAA-4302-A3B2-2E3580991E67}" srcOrd="5" destOrd="0" presId="urn:microsoft.com/office/officeart/2005/8/layout/vList3#2"/>
    <dgm:cxn modelId="{96013640-85C4-40E5-927F-6756358EAEF7}" type="presParOf" srcId="{5CD50E83-48B4-47F7-85EC-B1A0A93BEE9E}" destId="{4F76C548-750F-43D4-B12D-682A7E64E8E7}" srcOrd="6" destOrd="0" presId="urn:microsoft.com/office/officeart/2005/8/layout/vList3#2"/>
    <dgm:cxn modelId="{0436F838-FDB9-4B50-8EF2-06C70A8F6548}" type="presParOf" srcId="{4F76C548-750F-43D4-B12D-682A7E64E8E7}" destId="{EB1E1BE9-45EF-4490-822A-42D0BB5CB6C1}" srcOrd="0" destOrd="0" presId="urn:microsoft.com/office/officeart/2005/8/layout/vList3#2"/>
    <dgm:cxn modelId="{7259BAE0-CFBB-441A-8CA2-3433CF4C18C9}" type="presParOf" srcId="{4F76C548-750F-43D4-B12D-682A7E64E8E7}" destId="{F30244D7-EDFF-4DB5-8C95-DD08D965E69F}" srcOrd="1" destOrd="0" presId="urn:microsoft.com/office/officeart/2005/8/layout/vList3#2"/>
    <dgm:cxn modelId="{9436696D-9375-48CC-B9DA-40B7F38A19FE}" type="presParOf" srcId="{5CD50E83-48B4-47F7-85EC-B1A0A93BEE9E}" destId="{0A42780B-DEA7-4529-8F74-21FE80337A3D}" srcOrd="7" destOrd="0" presId="urn:microsoft.com/office/officeart/2005/8/layout/vList3#2"/>
    <dgm:cxn modelId="{2306D636-D05B-4D60-937F-7DA4F1E536B2}" type="presParOf" srcId="{5CD50E83-48B4-47F7-85EC-B1A0A93BEE9E}" destId="{F5505ACA-90C5-4C70-85BF-3BC302D1E786}" srcOrd="8" destOrd="0" presId="urn:microsoft.com/office/officeart/2005/8/layout/vList3#2"/>
    <dgm:cxn modelId="{FE0DCF7F-CA96-4186-BA6D-BBD99296515B}" type="presParOf" srcId="{F5505ACA-90C5-4C70-85BF-3BC302D1E786}" destId="{22F919CF-6CE0-4332-9BE4-CE242AAABA98}" srcOrd="0" destOrd="0" presId="urn:microsoft.com/office/officeart/2005/8/layout/vList3#2"/>
    <dgm:cxn modelId="{3886EF45-F9F7-4EB6-9639-DFB4828463CC}" type="presParOf" srcId="{F5505ACA-90C5-4C70-85BF-3BC302D1E786}" destId="{CE0D38E5-2F1E-47B3-BA90-64061D2C9C30}" srcOrd="1" destOrd="0" presId="urn:microsoft.com/office/officeart/2005/8/layout/vList3#2"/>
    <dgm:cxn modelId="{FB2732F8-6D0C-4004-8811-959AF090EBCA}" type="presParOf" srcId="{5CD50E83-48B4-47F7-85EC-B1A0A93BEE9E}" destId="{C69D2822-665F-4E90-823A-21C14127F7C2}" srcOrd="9" destOrd="0" presId="urn:microsoft.com/office/officeart/2005/8/layout/vList3#2"/>
    <dgm:cxn modelId="{4B5F4C37-23D9-4C84-8BB9-113040116B60}" type="presParOf" srcId="{5CD50E83-48B4-47F7-85EC-B1A0A93BEE9E}" destId="{7123703C-7F8D-434D-B771-1983D2C73D73}" srcOrd="10" destOrd="0" presId="urn:microsoft.com/office/officeart/2005/8/layout/vList3#2"/>
    <dgm:cxn modelId="{438623A2-86EE-49C1-AE30-E4A88F38DA39}" type="presParOf" srcId="{7123703C-7F8D-434D-B771-1983D2C73D73}" destId="{CF2E3DDF-EBD1-4903-9C72-8133FBFE07B9}" srcOrd="0" destOrd="0" presId="urn:microsoft.com/office/officeart/2005/8/layout/vList3#2"/>
    <dgm:cxn modelId="{F4860428-B201-414A-9E03-55D739E25CB1}" type="presParOf" srcId="{7123703C-7F8D-434D-B771-1983D2C73D73}" destId="{2EFAE4C4-01A8-481B-9617-F7A8D251A201}" srcOrd="1" destOrd="0" presId="urn:microsoft.com/office/officeart/2005/8/layout/vList3#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66439DC-D892-4211-A1D2-533D0534D2D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A6266DF4-CE34-453E-B40A-44C196DD73F0}">
      <dgm:prSet phldrT="[Metin]"/>
      <dgm:spPr/>
      <dgm:t>
        <a:bodyPr/>
        <a:lstStyle/>
        <a:p>
          <a:r>
            <a:rPr lang="tr-TR" b="1" dirty="0">
              <a:solidFill>
                <a:schemeClr val="tx1"/>
              </a:solidFill>
            </a:rPr>
            <a:t>Salon görevlileri oturum saatinden yarım saat önce salonda hazır bulunur ve ilk olarak sisteme giriş yaparlar.</a:t>
          </a:r>
        </a:p>
      </dgm:t>
    </dgm:pt>
    <dgm:pt modelId="{DB0CF6CD-F06D-4213-B5B1-E79B94D06DE4}" type="parTrans" cxnId="{87F3DCC3-3FB3-4599-9292-19CB0F86F9D9}">
      <dgm:prSet/>
      <dgm:spPr/>
      <dgm:t>
        <a:bodyPr/>
        <a:lstStyle/>
        <a:p>
          <a:endParaRPr lang="tr-TR" b="1">
            <a:solidFill>
              <a:schemeClr val="tx1"/>
            </a:solidFill>
          </a:endParaRPr>
        </a:p>
      </dgm:t>
    </dgm:pt>
    <dgm:pt modelId="{F5902822-A4DA-4A75-93F8-DA01AB69CE5B}" type="sibTrans" cxnId="{87F3DCC3-3FB3-4599-9292-19CB0F86F9D9}">
      <dgm:prSet/>
      <dgm:spPr/>
      <dgm:t>
        <a:bodyPr/>
        <a:lstStyle/>
        <a:p>
          <a:endParaRPr lang="tr-TR" b="1">
            <a:solidFill>
              <a:schemeClr val="tx1"/>
            </a:solidFill>
          </a:endParaRPr>
        </a:p>
      </dgm:t>
    </dgm:pt>
    <dgm:pt modelId="{E8F7FAEF-DC49-40A2-99AA-712B1535021B}">
      <dgm:prSet phldrT="[Metin]">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tr-TR" b="1" dirty="0">
              <a:solidFill>
                <a:schemeClr val="tx1"/>
              </a:solidFill>
            </a:rPr>
            <a:t>Sınav 20 dakika kala Güvenlik Görevlisi ve Hizmetli adayların sınav binasına alınmasını sağlar. Güvenlik görevlisi adayların üzerinde bulunan yasaklı cihaz, alet vb. içeri sokulmasına müsaade etmez.</a:t>
          </a:r>
        </a:p>
      </dgm:t>
    </dgm:pt>
    <dgm:pt modelId="{B4877B10-7756-4FAC-AE3C-60F33F88344C}" type="parTrans" cxnId="{96D083BE-0F01-4F32-AA68-D3D64BB78809}">
      <dgm:prSet/>
      <dgm:spPr/>
      <dgm:t>
        <a:bodyPr/>
        <a:lstStyle/>
        <a:p>
          <a:endParaRPr lang="tr-TR" b="1">
            <a:solidFill>
              <a:schemeClr val="tx1"/>
            </a:solidFill>
          </a:endParaRPr>
        </a:p>
      </dgm:t>
    </dgm:pt>
    <dgm:pt modelId="{0C5F392B-1879-46B1-BDBD-4A3AAEC820FC}" type="sibTrans" cxnId="{96D083BE-0F01-4F32-AA68-D3D64BB78809}">
      <dgm:prSet/>
      <dgm:spPr/>
      <dgm:t>
        <a:bodyPr/>
        <a:lstStyle/>
        <a:p>
          <a:endParaRPr lang="tr-TR" b="1">
            <a:solidFill>
              <a:schemeClr val="tx1"/>
            </a:solidFill>
          </a:endParaRPr>
        </a:p>
      </dgm:t>
    </dgm:pt>
    <dgm:pt modelId="{05272519-2F0D-4B59-A8EA-97BA9E3747EC}">
      <dgm:prSet phldrT="[Metin]"/>
      <dgm:spPr/>
      <dgm:t>
        <a:bodyPr/>
        <a:lstStyle/>
        <a:p>
          <a:r>
            <a:rPr lang="tr-TR" b="1" dirty="0">
              <a:solidFill>
                <a:schemeClr val="tx1"/>
              </a:solidFill>
            </a:rPr>
            <a:t>Salon görevlileri tarafından adaylar tek tek kimlik ve Sınav Giriş Belgesi kontrolü yaparak salona alınır. Kimlik kontrolü yapılırken adayın yüzüne mutlaka bakılır.</a:t>
          </a:r>
        </a:p>
      </dgm:t>
    </dgm:pt>
    <dgm:pt modelId="{91352A44-5806-4F34-A1CF-C623EE462AA3}" type="parTrans" cxnId="{F5D90CD9-9FE2-43AF-A042-753E43AC7FA0}">
      <dgm:prSet/>
      <dgm:spPr/>
      <dgm:t>
        <a:bodyPr/>
        <a:lstStyle/>
        <a:p>
          <a:endParaRPr lang="tr-TR" b="1">
            <a:solidFill>
              <a:schemeClr val="tx1"/>
            </a:solidFill>
          </a:endParaRPr>
        </a:p>
      </dgm:t>
    </dgm:pt>
    <dgm:pt modelId="{8DC0B09D-4D78-4241-8CAB-E5913C70EA5C}" type="sibTrans" cxnId="{F5D90CD9-9FE2-43AF-A042-753E43AC7FA0}">
      <dgm:prSet/>
      <dgm:spPr/>
      <dgm:t>
        <a:bodyPr/>
        <a:lstStyle/>
        <a:p>
          <a:endParaRPr lang="tr-TR" b="1">
            <a:solidFill>
              <a:schemeClr val="tx1"/>
            </a:solidFill>
          </a:endParaRPr>
        </a:p>
      </dgm:t>
    </dgm:pt>
    <dgm:pt modelId="{3903B4DB-B7DA-4519-889B-67969CBF0724}">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tr-TR" b="1" dirty="0">
              <a:solidFill>
                <a:schemeClr val="tx1"/>
              </a:solidFill>
            </a:rPr>
            <a:t>Adaylar Salon Yoklama Listesine göre kendileri için belirlenmiş olan masaya oturtulur. </a:t>
          </a:r>
        </a:p>
      </dgm:t>
    </dgm:pt>
    <dgm:pt modelId="{7268CDD6-3951-4BE6-8E28-9C7867A3D73C}" type="parTrans" cxnId="{0EE0B691-298D-4B9D-8E9B-B95247DB558C}">
      <dgm:prSet/>
      <dgm:spPr/>
      <dgm:t>
        <a:bodyPr/>
        <a:lstStyle/>
        <a:p>
          <a:endParaRPr lang="tr-TR" b="1">
            <a:solidFill>
              <a:schemeClr val="tx1"/>
            </a:solidFill>
          </a:endParaRPr>
        </a:p>
      </dgm:t>
    </dgm:pt>
    <dgm:pt modelId="{90554262-A9D4-4416-8A5A-810595A3F26B}" type="sibTrans" cxnId="{0EE0B691-298D-4B9D-8E9B-B95247DB558C}">
      <dgm:prSet/>
      <dgm:spPr/>
      <dgm:t>
        <a:bodyPr/>
        <a:lstStyle/>
        <a:p>
          <a:endParaRPr lang="tr-TR" b="1">
            <a:solidFill>
              <a:schemeClr val="tx1"/>
            </a:solidFill>
          </a:endParaRPr>
        </a:p>
      </dgm:t>
    </dgm:pt>
    <dgm:pt modelId="{4C0F0C3C-D180-4CBB-91BC-477692D4D703}">
      <dgm:prSet/>
      <dgm:spPr/>
      <dgm:t>
        <a:bodyPr/>
        <a:lstStyle/>
        <a:p>
          <a:r>
            <a:rPr lang="tr-TR" b="1" dirty="0">
              <a:solidFill>
                <a:schemeClr val="tx1"/>
              </a:solidFill>
            </a:rPr>
            <a:t>Tüm adayların yüz tanıma sisteminden geçer puanı alması sağlanır. </a:t>
          </a:r>
        </a:p>
      </dgm:t>
    </dgm:pt>
    <dgm:pt modelId="{36015D28-7CA1-40D6-9216-445FD75BFF98}" type="parTrans" cxnId="{D11BD3FA-8680-44A1-8390-6066FBCBD8AF}">
      <dgm:prSet/>
      <dgm:spPr/>
      <dgm:t>
        <a:bodyPr/>
        <a:lstStyle/>
        <a:p>
          <a:endParaRPr lang="tr-TR" b="1">
            <a:solidFill>
              <a:schemeClr val="tx1"/>
            </a:solidFill>
          </a:endParaRPr>
        </a:p>
      </dgm:t>
    </dgm:pt>
    <dgm:pt modelId="{E3801D6A-210C-402C-8574-7F24DE4432BC}" type="sibTrans" cxnId="{D11BD3FA-8680-44A1-8390-6066FBCBD8AF}">
      <dgm:prSet/>
      <dgm:spPr/>
      <dgm:t>
        <a:bodyPr/>
        <a:lstStyle/>
        <a:p>
          <a:endParaRPr lang="tr-TR" b="1">
            <a:solidFill>
              <a:schemeClr val="tx1"/>
            </a:solidFill>
          </a:endParaRPr>
        </a:p>
      </dgm:t>
    </dgm:pt>
    <dgm:pt modelId="{715560D7-3389-4AA8-B667-6FDAB3E29B30}">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tr-TR" b="1" dirty="0">
              <a:solidFill>
                <a:schemeClr val="tx1"/>
              </a:solidFill>
            </a:rPr>
            <a:t>Sınavdan 5-10 dakika önce Uygulama ve İzleme Sorumlusu tarafından Dikkat Edilecek Hususlar okunur.</a:t>
          </a:r>
        </a:p>
      </dgm:t>
    </dgm:pt>
    <dgm:pt modelId="{852AEDC5-273C-445D-994C-AB6DDDA3C3EF}" type="parTrans" cxnId="{74BEF833-09A1-4466-8956-F144D0113A0C}">
      <dgm:prSet/>
      <dgm:spPr/>
      <dgm:t>
        <a:bodyPr/>
        <a:lstStyle/>
        <a:p>
          <a:endParaRPr lang="tr-TR" b="1">
            <a:solidFill>
              <a:schemeClr val="tx1"/>
            </a:solidFill>
          </a:endParaRPr>
        </a:p>
      </dgm:t>
    </dgm:pt>
    <dgm:pt modelId="{126725D8-68BD-48AF-8E71-78617171CC60}" type="sibTrans" cxnId="{74BEF833-09A1-4466-8956-F144D0113A0C}">
      <dgm:prSet/>
      <dgm:spPr/>
      <dgm:t>
        <a:bodyPr/>
        <a:lstStyle/>
        <a:p>
          <a:endParaRPr lang="tr-TR" b="1">
            <a:solidFill>
              <a:schemeClr val="tx1"/>
            </a:solidFill>
          </a:endParaRPr>
        </a:p>
      </dgm:t>
    </dgm:pt>
    <dgm:pt modelId="{2D122FDD-69D4-4664-8FEC-C00981FC2F92}">
      <dgm:prSet/>
      <dgm:spPr/>
      <dgm:t>
        <a:bodyPr/>
        <a:lstStyle/>
        <a:p>
          <a:r>
            <a:rPr lang="tr-TR" b="1" dirty="0">
              <a:solidFill>
                <a:schemeClr val="tx1"/>
              </a:solidFill>
            </a:rPr>
            <a:t>Sınav tam saatinde veya tüm adaylar ve görevliler tamamsa en fazla 10 dakika önce başlatılır.</a:t>
          </a:r>
        </a:p>
      </dgm:t>
    </dgm:pt>
    <dgm:pt modelId="{DAC556D9-0278-4A82-A2C5-A240242F9C8C}" type="parTrans" cxnId="{232779D4-E72E-4FD1-9E46-B92368368480}">
      <dgm:prSet/>
      <dgm:spPr/>
      <dgm:t>
        <a:bodyPr/>
        <a:lstStyle/>
        <a:p>
          <a:endParaRPr lang="tr-TR" b="1">
            <a:solidFill>
              <a:schemeClr val="tx1"/>
            </a:solidFill>
          </a:endParaRPr>
        </a:p>
      </dgm:t>
    </dgm:pt>
    <dgm:pt modelId="{3893B4DD-61DD-4433-AA6E-6EF642F4D0C0}" type="sibTrans" cxnId="{232779D4-E72E-4FD1-9E46-B92368368480}">
      <dgm:prSet/>
      <dgm:spPr/>
      <dgm:t>
        <a:bodyPr/>
        <a:lstStyle/>
        <a:p>
          <a:endParaRPr lang="tr-TR" b="1">
            <a:solidFill>
              <a:schemeClr val="tx1"/>
            </a:solidFill>
          </a:endParaRPr>
        </a:p>
      </dgm:t>
    </dgm:pt>
    <dgm:pt modelId="{0AECE3FD-2460-4F13-BBD3-71E47EF824FE}" type="pres">
      <dgm:prSet presAssocID="{866439DC-D892-4211-A1D2-533D0534D2D6}" presName="Name0" presStyleCnt="0">
        <dgm:presLayoutVars>
          <dgm:chMax val="7"/>
          <dgm:chPref val="7"/>
          <dgm:dir/>
        </dgm:presLayoutVars>
      </dgm:prSet>
      <dgm:spPr/>
    </dgm:pt>
    <dgm:pt modelId="{465CA201-C407-4CBE-91B9-DE0149F11AFD}" type="pres">
      <dgm:prSet presAssocID="{866439DC-D892-4211-A1D2-533D0534D2D6}" presName="Name1" presStyleCnt="0"/>
      <dgm:spPr/>
    </dgm:pt>
    <dgm:pt modelId="{0943EA4C-BB3A-4DE6-8B02-DB758024566A}" type="pres">
      <dgm:prSet presAssocID="{866439DC-D892-4211-A1D2-533D0534D2D6}" presName="cycle" presStyleCnt="0"/>
      <dgm:spPr/>
    </dgm:pt>
    <dgm:pt modelId="{25386D68-2AD8-4C0F-BAD0-DFF495E93A77}" type="pres">
      <dgm:prSet presAssocID="{866439DC-D892-4211-A1D2-533D0534D2D6}" presName="srcNode" presStyleLbl="node1" presStyleIdx="0" presStyleCnt="7"/>
      <dgm:spPr/>
    </dgm:pt>
    <dgm:pt modelId="{5E655C5E-5EC6-4987-AC1C-15E47932ECB4}" type="pres">
      <dgm:prSet presAssocID="{866439DC-D892-4211-A1D2-533D0534D2D6}" presName="conn" presStyleLbl="parChTrans1D2" presStyleIdx="0" presStyleCnt="1"/>
      <dgm:spPr/>
    </dgm:pt>
    <dgm:pt modelId="{98A5D1CF-54BA-45EE-A52F-5F622C4C72E0}" type="pres">
      <dgm:prSet presAssocID="{866439DC-D892-4211-A1D2-533D0534D2D6}" presName="extraNode" presStyleLbl="node1" presStyleIdx="0" presStyleCnt="7"/>
      <dgm:spPr/>
    </dgm:pt>
    <dgm:pt modelId="{CD33E3D1-B37B-4F55-83F8-65658C560466}" type="pres">
      <dgm:prSet presAssocID="{866439DC-D892-4211-A1D2-533D0534D2D6}" presName="dstNode" presStyleLbl="node1" presStyleIdx="0" presStyleCnt="7"/>
      <dgm:spPr/>
    </dgm:pt>
    <dgm:pt modelId="{CB3EE9BF-167D-43F2-A16D-BBEE4FCCD211}" type="pres">
      <dgm:prSet presAssocID="{A6266DF4-CE34-453E-B40A-44C196DD73F0}" presName="text_1" presStyleLbl="node1" presStyleIdx="0" presStyleCnt="7">
        <dgm:presLayoutVars>
          <dgm:bulletEnabled val="1"/>
        </dgm:presLayoutVars>
      </dgm:prSet>
      <dgm:spPr/>
    </dgm:pt>
    <dgm:pt modelId="{86858E97-EEED-46E3-9E39-90740947E054}" type="pres">
      <dgm:prSet presAssocID="{A6266DF4-CE34-453E-B40A-44C196DD73F0}" presName="accent_1" presStyleCnt="0"/>
      <dgm:spPr/>
    </dgm:pt>
    <dgm:pt modelId="{47274A2B-78E9-4857-9DA3-FE6724257955}" type="pres">
      <dgm:prSet presAssocID="{A6266DF4-CE34-453E-B40A-44C196DD73F0}" presName="accentRepeatNode" presStyleLbl="solidFgAcc1" presStyleIdx="0" presStyleCnt="7"/>
      <dgm:spPr/>
    </dgm:pt>
    <dgm:pt modelId="{AA7A6D6A-1BE5-4C18-B494-995F7551811F}" type="pres">
      <dgm:prSet presAssocID="{E8F7FAEF-DC49-40A2-99AA-712B1535021B}" presName="text_2" presStyleLbl="node1" presStyleIdx="1" presStyleCnt="7">
        <dgm:presLayoutVars>
          <dgm:bulletEnabled val="1"/>
        </dgm:presLayoutVars>
      </dgm:prSet>
      <dgm:spPr/>
    </dgm:pt>
    <dgm:pt modelId="{0AEA30D8-ED78-48CB-84E9-9F786207B13A}" type="pres">
      <dgm:prSet presAssocID="{E8F7FAEF-DC49-40A2-99AA-712B1535021B}" presName="accent_2" presStyleCnt="0"/>
      <dgm:spPr/>
    </dgm:pt>
    <dgm:pt modelId="{469EDAD7-57C9-4481-8B79-696C3D1A95A0}" type="pres">
      <dgm:prSet presAssocID="{E8F7FAEF-DC49-40A2-99AA-712B1535021B}" presName="accentRepeatNode" presStyleLbl="solidFgAcc1" presStyleIdx="1" presStyleCnt="7"/>
      <dgm:spPr/>
    </dgm:pt>
    <dgm:pt modelId="{46AC8EB1-03EB-43EB-969B-90D032DE5169}" type="pres">
      <dgm:prSet presAssocID="{05272519-2F0D-4B59-A8EA-97BA9E3747EC}" presName="text_3" presStyleLbl="node1" presStyleIdx="2" presStyleCnt="7">
        <dgm:presLayoutVars>
          <dgm:bulletEnabled val="1"/>
        </dgm:presLayoutVars>
      </dgm:prSet>
      <dgm:spPr/>
    </dgm:pt>
    <dgm:pt modelId="{83ED7CCA-8776-49DB-A4C7-4FB0265E1A5F}" type="pres">
      <dgm:prSet presAssocID="{05272519-2F0D-4B59-A8EA-97BA9E3747EC}" presName="accent_3" presStyleCnt="0"/>
      <dgm:spPr/>
    </dgm:pt>
    <dgm:pt modelId="{62AEF848-C06D-4CD9-9A53-B74D2623518E}" type="pres">
      <dgm:prSet presAssocID="{05272519-2F0D-4B59-A8EA-97BA9E3747EC}" presName="accentRepeatNode" presStyleLbl="solidFgAcc1" presStyleIdx="2" presStyleCnt="7"/>
      <dgm:spPr/>
    </dgm:pt>
    <dgm:pt modelId="{495284DA-4F9A-4483-95AD-306D9DBFC9DA}" type="pres">
      <dgm:prSet presAssocID="{3903B4DB-B7DA-4519-889B-67969CBF0724}" presName="text_4" presStyleLbl="node1" presStyleIdx="3" presStyleCnt="7">
        <dgm:presLayoutVars>
          <dgm:bulletEnabled val="1"/>
        </dgm:presLayoutVars>
      </dgm:prSet>
      <dgm:spPr/>
    </dgm:pt>
    <dgm:pt modelId="{2C1689E7-9B6E-4886-936A-9A825910D65C}" type="pres">
      <dgm:prSet presAssocID="{3903B4DB-B7DA-4519-889B-67969CBF0724}" presName="accent_4" presStyleCnt="0"/>
      <dgm:spPr/>
    </dgm:pt>
    <dgm:pt modelId="{B16A3239-CAA7-45D8-8B2D-BC85505836E9}" type="pres">
      <dgm:prSet presAssocID="{3903B4DB-B7DA-4519-889B-67969CBF0724}" presName="accentRepeatNode" presStyleLbl="solidFgAcc1" presStyleIdx="3" presStyleCnt="7"/>
      <dgm:spPr/>
    </dgm:pt>
    <dgm:pt modelId="{F86528BC-B1E6-40E6-8ECD-684D3935EF89}" type="pres">
      <dgm:prSet presAssocID="{4C0F0C3C-D180-4CBB-91BC-477692D4D703}" presName="text_5" presStyleLbl="node1" presStyleIdx="4" presStyleCnt="7">
        <dgm:presLayoutVars>
          <dgm:bulletEnabled val="1"/>
        </dgm:presLayoutVars>
      </dgm:prSet>
      <dgm:spPr/>
    </dgm:pt>
    <dgm:pt modelId="{49F3A2EC-A933-4BA1-A308-9A294DE1E6F4}" type="pres">
      <dgm:prSet presAssocID="{4C0F0C3C-D180-4CBB-91BC-477692D4D703}" presName="accent_5" presStyleCnt="0"/>
      <dgm:spPr/>
    </dgm:pt>
    <dgm:pt modelId="{9C0031F9-35FB-4281-95A4-6BF9FC3C8DE0}" type="pres">
      <dgm:prSet presAssocID="{4C0F0C3C-D180-4CBB-91BC-477692D4D703}" presName="accentRepeatNode" presStyleLbl="solidFgAcc1" presStyleIdx="4" presStyleCnt="7"/>
      <dgm:spPr/>
    </dgm:pt>
    <dgm:pt modelId="{C3E306FF-B892-408D-84FA-CA3B99A3AA3C}" type="pres">
      <dgm:prSet presAssocID="{715560D7-3389-4AA8-B667-6FDAB3E29B30}" presName="text_6" presStyleLbl="node1" presStyleIdx="5" presStyleCnt="7">
        <dgm:presLayoutVars>
          <dgm:bulletEnabled val="1"/>
        </dgm:presLayoutVars>
      </dgm:prSet>
      <dgm:spPr/>
    </dgm:pt>
    <dgm:pt modelId="{0C54877F-98DB-4A42-B982-DC6C81178520}" type="pres">
      <dgm:prSet presAssocID="{715560D7-3389-4AA8-B667-6FDAB3E29B30}" presName="accent_6" presStyleCnt="0"/>
      <dgm:spPr/>
    </dgm:pt>
    <dgm:pt modelId="{14CA85E3-FCF8-4D72-B9DD-7D31EB02157E}" type="pres">
      <dgm:prSet presAssocID="{715560D7-3389-4AA8-B667-6FDAB3E29B30}" presName="accentRepeatNode" presStyleLbl="solidFgAcc1" presStyleIdx="5" presStyleCnt="7"/>
      <dgm:spPr/>
    </dgm:pt>
    <dgm:pt modelId="{84A89DF1-5A3B-4CE9-B79B-B57A0F48CFB0}" type="pres">
      <dgm:prSet presAssocID="{2D122FDD-69D4-4664-8FEC-C00981FC2F92}" presName="text_7" presStyleLbl="node1" presStyleIdx="6" presStyleCnt="7">
        <dgm:presLayoutVars>
          <dgm:bulletEnabled val="1"/>
        </dgm:presLayoutVars>
      </dgm:prSet>
      <dgm:spPr/>
    </dgm:pt>
    <dgm:pt modelId="{543467F0-7D79-43F7-A4FA-4558C81CC9F9}" type="pres">
      <dgm:prSet presAssocID="{2D122FDD-69D4-4664-8FEC-C00981FC2F92}" presName="accent_7" presStyleCnt="0"/>
      <dgm:spPr/>
    </dgm:pt>
    <dgm:pt modelId="{3FBE27C1-2C9C-4C9A-A8E3-2B13B31259CA}" type="pres">
      <dgm:prSet presAssocID="{2D122FDD-69D4-4664-8FEC-C00981FC2F92}" presName="accentRepeatNode" presStyleLbl="solidFgAcc1" presStyleIdx="6" presStyleCnt="7"/>
      <dgm:spPr/>
    </dgm:pt>
  </dgm:ptLst>
  <dgm:cxnLst>
    <dgm:cxn modelId="{E48B4320-78E3-4F4C-9652-E27B3F4AECAB}" type="presOf" srcId="{3903B4DB-B7DA-4519-889B-67969CBF0724}" destId="{495284DA-4F9A-4483-95AD-306D9DBFC9DA}" srcOrd="0" destOrd="0" presId="urn:microsoft.com/office/officeart/2008/layout/VerticalCurvedList"/>
    <dgm:cxn modelId="{74BEF833-09A1-4466-8956-F144D0113A0C}" srcId="{866439DC-D892-4211-A1D2-533D0534D2D6}" destId="{715560D7-3389-4AA8-B667-6FDAB3E29B30}" srcOrd="5" destOrd="0" parTransId="{852AEDC5-273C-445D-994C-AB6DDDA3C3EF}" sibTransId="{126725D8-68BD-48AF-8E71-78617171CC60}"/>
    <dgm:cxn modelId="{F71DE937-F502-4A4E-B1CF-0B7CF7B3A840}" type="presOf" srcId="{715560D7-3389-4AA8-B667-6FDAB3E29B30}" destId="{C3E306FF-B892-408D-84FA-CA3B99A3AA3C}" srcOrd="0" destOrd="0" presId="urn:microsoft.com/office/officeart/2008/layout/VerticalCurvedList"/>
    <dgm:cxn modelId="{B0B2FC39-6327-4C9F-B525-236F9CC77BFA}" type="presOf" srcId="{F5902822-A4DA-4A75-93F8-DA01AB69CE5B}" destId="{5E655C5E-5EC6-4987-AC1C-15E47932ECB4}" srcOrd="0" destOrd="0" presId="urn:microsoft.com/office/officeart/2008/layout/VerticalCurvedList"/>
    <dgm:cxn modelId="{33B4F956-6860-429C-82CE-0BD1BBEA6C4E}" type="presOf" srcId="{2D122FDD-69D4-4664-8FEC-C00981FC2F92}" destId="{84A89DF1-5A3B-4CE9-B79B-B57A0F48CFB0}" srcOrd="0" destOrd="0" presId="urn:microsoft.com/office/officeart/2008/layout/VerticalCurvedList"/>
    <dgm:cxn modelId="{C3922E86-794A-42AF-A8E2-73A17ACBF9B7}" type="presOf" srcId="{A6266DF4-CE34-453E-B40A-44C196DD73F0}" destId="{CB3EE9BF-167D-43F2-A16D-BBEE4FCCD211}" srcOrd="0" destOrd="0" presId="urn:microsoft.com/office/officeart/2008/layout/VerticalCurvedList"/>
    <dgm:cxn modelId="{05417089-078C-4C23-9467-6D53F226D916}" type="presOf" srcId="{866439DC-D892-4211-A1D2-533D0534D2D6}" destId="{0AECE3FD-2460-4F13-BBD3-71E47EF824FE}" srcOrd="0" destOrd="0" presId="urn:microsoft.com/office/officeart/2008/layout/VerticalCurvedList"/>
    <dgm:cxn modelId="{0EE0B691-298D-4B9D-8E9B-B95247DB558C}" srcId="{866439DC-D892-4211-A1D2-533D0534D2D6}" destId="{3903B4DB-B7DA-4519-889B-67969CBF0724}" srcOrd="3" destOrd="0" parTransId="{7268CDD6-3951-4BE6-8E28-9C7867A3D73C}" sibTransId="{90554262-A9D4-4416-8A5A-810595A3F26B}"/>
    <dgm:cxn modelId="{7E58FABD-B37D-4C38-9E55-5DAA0DBC25C9}" type="presOf" srcId="{4C0F0C3C-D180-4CBB-91BC-477692D4D703}" destId="{F86528BC-B1E6-40E6-8ECD-684D3935EF89}" srcOrd="0" destOrd="0" presId="urn:microsoft.com/office/officeart/2008/layout/VerticalCurvedList"/>
    <dgm:cxn modelId="{96D083BE-0F01-4F32-AA68-D3D64BB78809}" srcId="{866439DC-D892-4211-A1D2-533D0534D2D6}" destId="{E8F7FAEF-DC49-40A2-99AA-712B1535021B}" srcOrd="1" destOrd="0" parTransId="{B4877B10-7756-4FAC-AE3C-60F33F88344C}" sibTransId="{0C5F392B-1879-46B1-BDBD-4A3AAEC820FC}"/>
    <dgm:cxn modelId="{87F3DCC3-3FB3-4599-9292-19CB0F86F9D9}" srcId="{866439DC-D892-4211-A1D2-533D0534D2D6}" destId="{A6266DF4-CE34-453E-B40A-44C196DD73F0}" srcOrd="0" destOrd="0" parTransId="{DB0CF6CD-F06D-4213-B5B1-E79B94D06DE4}" sibTransId="{F5902822-A4DA-4A75-93F8-DA01AB69CE5B}"/>
    <dgm:cxn modelId="{232779D4-E72E-4FD1-9E46-B92368368480}" srcId="{866439DC-D892-4211-A1D2-533D0534D2D6}" destId="{2D122FDD-69D4-4664-8FEC-C00981FC2F92}" srcOrd="6" destOrd="0" parTransId="{DAC556D9-0278-4A82-A2C5-A240242F9C8C}" sibTransId="{3893B4DD-61DD-4433-AA6E-6EF642F4D0C0}"/>
    <dgm:cxn modelId="{D05EB1D8-06AE-4B07-B277-09C5550013E9}" type="presOf" srcId="{E8F7FAEF-DC49-40A2-99AA-712B1535021B}" destId="{AA7A6D6A-1BE5-4C18-B494-995F7551811F}" srcOrd="0" destOrd="0" presId="urn:microsoft.com/office/officeart/2008/layout/VerticalCurvedList"/>
    <dgm:cxn modelId="{F5D90CD9-9FE2-43AF-A042-753E43AC7FA0}" srcId="{866439DC-D892-4211-A1D2-533D0534D2D6}" destId="{05272519-2F0D-4B59-A8EA-97BA9E3747EC}" srcOrd="2" destOrd="0" parTransId="{91352A44-5806-4F34-A1CF-C623EE462AA3}" sibTransId="{8DC0B09D-4D78-4241-8CAB-E5913C70EA5C}"/>
    <dgm:cxn modelId="{D11BD3FA-8680-44A1-8390-6066FBCBD8AF}" srcId="{866439DC-D892-4211-A1D2-533D0534D2D6}" destId="{4C0F0C3C-D180-4CBB-91BC-477692D4D703}" srcOrd="4" destOrd="0" parTransId="{36015D28-7CA1-40D6-9216-445FD75BFF98}" sibTransId="{E3801D6A-210C-402C-8574-7F24DE4432BC}"/>
    <dgm:cxn modelId="{69610DFF-24FE-4B14-9B54-3BC3DFE8CE5B}" type="presOf" srcId="{05272519-2F0D-4B59-A8EA-97BA9E3747EC}" destId="{46AC8EB1-03EB-43EB-969B-90D032DE5169}" srcOrd="0" destOrd="0" presId="urn:microsoft.com/office/officeart/2008/layout/VerticalCurvedList"/>
    <dgm:cxn modelId="{24E2E287-3744-439D-8664-BB9E65686C21}" type="presParOf" srcId="{0AECE3FD-2460-4F13-BBD3-71E47EF824FE}" destId="{465CA201-C407-4CBE-91B9-DE0149F11AFD}" srcOrd="0" destOrd="0" presId="urn:microsoft.com/office/officeart/2008/layout/VerticalCurvedList"/>
    <dgm:cxn modelId="{083AD785-CBA6-4BAD-86F1-643492201A11}" type="presParOf" srcId="{465CA201-C407-4CBE-91B9-DE0149F11AFD}" destId="{0943EA4C-BB3A-4DE6-8B02-DB758024566A}" srcOrd="0" destOrd="0" presId="urn:microsoft.com/office/officeart/2008/layout/VerticalCurvedList"/>
    <dgm:cxn modelId="{852903CC-936C-4FD6-9B8A-397FFD2E0ED5}" type="presParOf" srcId="{0943EA4C-BB3A-4DE6-8B02-DB758024566A}" destId="{25386D68-2AD8-4C0F-BAD0-DFF495E93A77}" srcOrd="0" destOrd="0" presId="urn:microsoft.com/office/officeart/2008/layout/VerticalCurvedList"/>
    <dgm:cxn modelId="{4168FC1D-E6C9-4C75-ADB9-3F30571197F2}" type="presParOf" srcId="{0943EA4C-BB3A-4DE6-8B02-DB758024566A}" destId="{5E655C5E-5EC6-4987-AC1C-15E47932ECB4}" srcOrd="1" destOrd="0" presId="urn:microsoft.com/office/officeart/2008/layout/VerticalCurvedList"/>
    <dgm:cxn modelId="{A4E26CDD-C0CF-4CD6-8C67-7E596C3EC511}" type="presParOf" srcId="{0943EA4C-BB3A-4DE6-8B02-DB758024566A}" destId="{98A5D1CF-54BA-45EE-A52F-5F622C4C72E0}" srcOrd="2" destOrd="0" presId="urn:microsoft.com/office/officeart/2008/layout/VerticalCurvedList"/>
    <dgm:cxn modelId="{4933C5AE-6008-406F-A74F-535AFCFAD5AE}" type="presParOf" srcId="{0943EA4C-BB3A-4DE6-8B02-DB758024566A}" destId="{CD33E3D1-B37B-4F55-83F8-65658C560466}" srcOrd="3" destOrd="0" presId="urn:microsoft.com/office/officeart/2008/layout/VerticalCurvedList"/>
    <dgm:cxn modelId="{8BE1033D-B822-442B-B167-E396D80FF93F}" type="presParOf" srcId="{465CA201-C407-4CBE-91B9-DE0149F11AFD}" destId="{CB3EE9BF-167D-43F2-A16D-BBEE4FCCD211}" srcOrd="1" destOrd="0" presId="urn:microsoft.com/office/officeart/2008/layout/VerticalCurvedList"/>
    <dgm:cxn modelId="{4C21DCD7-2C80-420C-B437-24ADC1ED5691}" type="presParOf" srcId="{465CA201-C407-4CBE-91B9-DE0149F11AFD}" destId="{86858E97-EEED-46E3-9E39-90740947E054}" srcOrd="2" destOrd="0" presId="urn:microsoft.com/office/officeart/2008/layout/VerticalCurvedList"/>
    <dgm:cxn modelId="{A8042832-ADD2-4562-8F5B-917F05B99ECB}" type="presParOf" srcId="{86858E97-EEED-46E3-9E39-90740947E054}" destId="{47274A2B-78E9-4857-9DA3-FE6724257955}" srcOrd="0" destOrd="0" presId="urn:microsoft.com/office/officeart/2008/layout/VerticalCurvedList"/>
    <dgm:cxn modelId="{31B46BFB-3E17-4B6A-84F6-9AC1CD89E2EC}" type="presParOf" srcId="{465CA201-C407-4CBE-91B9-DE0149F11AFD}" destId="{AA7A6D6A-1BE5-4C18-B494-995F7551811F}" srcOrd="3" destOrd="0" presId="urn:microsoft.com/office/officeart/2008/layout/VerticalCurvedList"/>
    <dgm:cxn modelId="{72FA3050-F15C-4A0B-B008-AF66C8F45AC2}" type="presParOf" srcId="{465CA201-C407-4CBE-91B9-DE0149F11AFD}" destId="{0AEA30D8-ED78-48CB-84E9-9F786207B13A}" srcOrd="4" destOrd="0" presId="urn:microsoft.com/office/officeart/2008/layout/VerticalCurvedList"/>
    <dgm:cxn modelId="{CF716799-786C-46B8-8B76-A3C4BB7E7419}" type="presParOf" srcId="{0AEA30D8-ED78-48CB-84E9-9F786207B13A}" destId="{469EDAD7-57C9-4481-8B79-696C3D1A95A0}" srcOrd="0" destOrd="0" presId="urn:microsoft.com/office/officeart/2008/layout/VerticalCurvedList"/>
    <dgm:cxn modelId="{8BE18620-4859-4E1C-9B1D-41344C81B9F1}" type="presParOf" srcId="{465CA201-C407-4CBE-91B9-DE0149F11AFD}" destId="{46AC8EB1-03EB-43EB-969B-90D032DE5169}" srcOrd="5" destOrd="0" presId="urn:microsoft.com/office/officeart/2008/layout/VerticalCurvedList"/>
    <dgm:cxn modelId="{2BC6A1A2-AFB7-4F75-8AA4-2748078FA7C4}" type="presParOf" srcId="{465CA201-C407-4CBE-91B9-DE0149F11AFD}" destId="{83ED7CCA-8776-49DB-A4C7-4FB0265E1A5F}" srcOrd="6" destOrd="0" presId="urn:microsoft.com/office/officeart/2008/layout/VerticalCurvedList"/>
    <dgm:cxn modelId="{1A7A790D-88D1-42CD-93E6-74CEDD143420}" type="presParOf" srcId="{83ED7CCA-8776-49DB-A4C7-4FB0265E1A5F}" destId="{62AEF848-C06D-4CD9-9A53-B74D2623518E}" srcOrd="0" destOrd="0" presId="urn:microsoft.com/office/officeart/2008/layout/VerticalCurvedList"/>
    <dgm:cxn modelId="{0E710EE2-CAF1-4502-868C-DFED1C53A14F}" type="presParOf" srcId="{465CA201-C407-4CBE-91B9-DE0149F11AFD}" destId="{495284DA-4F9A-4483-95AD-306D9DBFC9DA}" srcOrd="7" destOrd="0" presId="urn:microsoft.com/office/officeart/2008/layout/VerticalCurvedList"/>
    <dgm:cxn modelId="{2CBA784B-47AB-4585-B125-EA70C622D3D3}" type="presParOf" srcId="{465CA201-C407-4CBE-91B9-DE0149F11AFD}" destId="{2C1689E7-9B6E-4886-936A-9A825910D65C}" srcOrd="8" destOrd="0" presId="urn:microsoft.com/office/officeart/2008/layout/VerticalCurvedList"/>
    <dgm:cxn modelId="{12A961B4-84DF-4F0E-A7EF-DD1CC18ED5E4}" type="presParOf" srcId="{2C1689E7-9B6E-4886-936A-9A825910D65C}" destId="{B16A3239-CAA7-45D8-8B2D-BC85505836E9}" srcOrd="0" destOrd="0" presId="urn:microsoft.com/office/officeart/2008/layout/VerticalCurvedList"/>
    <dgm:cxn modelId="{69E5B84C-2F61-4E76-9BA6-F961AD2AFC2C}" type="presParOf" srcId="{465CA201-C407-4CBE-91B9-DE0149F11AFD}" destId="{F86528BC-B1E6-40E6-8ECD-684D3935EF89}" srcOrd="9" destOrd="0" presId="urn:microsoft.com/office/officeart/2008/layout/VerticalCurvedList"/>
    <dgm:cxn modelId="{BE021393-CF8E-494F-BD36-7556609B5EB5}" type="presParOf" srcId="{465CA201-C407-4CBE-91B9-DE0149F11AFD}" destId="{49F3A2EC-A933-4BA1-A308-9A294DE1E6F4}" srcOrd="10" destOrd="0" presId="urn:microsoft.com/office/officeart/2008/layout/VerticalCurvedList"/>
    <dgm:cxn modelId="{ECAB971F-89FF-4CA4-A628-77E1BE94A8FE}" type="presParOf" srcId="{49F3A2EC-A933-4BA1-A308-9A294DE1E6F4}" destId="{9C0031F9-35FB-4281-95A4-6BF9FC3C8DE0}" srcOrd="0" destOrd="0" presId="urn:microsoft.com/office/officeart/2008/layout/VerticalCurvedList"/>
    <dgm:cxn modelId="{3DDA08AF-D95B-487E-8E35-90172B3BD418}" type="presParOf" srcId="{465CA201-C407-4CBE-91B9-DE0149F11AFD}" destId="{C3E306FF-B892-408D-84FA-CA3B99A3AA3C}" srcOrd="11" destOrd="0" presId="urn:microsoft.com/office/officeart/2008/layout/VerticalCurvedList"/>
    <dgm:cxn modelId="{C21C230F-A287-4CB7-ADAD-D3ECAE0814FC}" type="presParOf" srcId="{465CA201-C407-4CBE-91B9-DE0149F11AFD}" destId="{0C54877F-98DB-4A42-B982-DC6C81178520}" srcOrd="12" destOrd="0" presId="urn:microsoft.com/office/officeart/2008/layout/VerticalCurvedList"/>
    <dgm:cxn modelId="{C442A24D-0D6E-410C-A246-FE2AB855AD06}" type="presParOf" srcId="{0C54877F-98DB-4A42-B982-DC6C81178520}" destId="{14CA85E3-FCF8-4D72-B9DD-7D31EB02157E}" srcOrd="0" destOrd="0" presId="urn:microsoft.com/office/officeart/2008/layout/VerticalCurvedList"/>
    <dgm:cxn modelId="{5A877BC3-0E7D-4B9B-AFB7-4D5B19F094EA}" type="presParOf" srcId="{465CA201-C407-4CBE-91B9-DE0149F11AFD}" destId="{84A89DF1-5A3B-4CE9-B79B-B57A0F48CFB0}" srcOrd="13" destOrd="0" presId="urn:microsoft.com/office/officeart/2008/layout/VerticalCurvedList"/>
    <dgm:cxn modelId="{5DD6F190-4AC9-4B68-8D58-F01FC225FEF5}" type="presParOf" srcId="{465CA201-C407-4CBE-91B9-DE0149F11AFD}" destId="{543467F0-7D79-43F7-A4FA-4558C81CC9F9}" srcOrd="14" destOrd="0" presId="urn:microsoft.com/office/officeart/2008/layout/VerticalCurvedList"/>
    <dgm:cxn modelId="{12CC8A25-DD29-4992-BE28-DA1F26705609}" type="presParOf" srcId="{543467F0-7D79-43F7-A4FA-4558C81CC9F9}" destId="{3FBE27C1-2C9C-4C9A-A8E3-2B13B31259C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66439DC-D892-4211-A1D2-533D0534D2D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A6266DF4-CE34-453E-B40A-44C196DD73F0}">
      <dgm:prSet phldrT="[Metin]"/>
      <dgm:spPr/>
      <dgm:t>
        <a:bodyPr/>
        <a:lstStyle/>
        <a:p>
          <a:r>
            <a:rPr lang="tr-TR" dirty="0">
              <a:solidFill>
                <a:schemeClr val="tx1"/>
              </a:solidFill>
            </a:rPr>
            <a:t>Sınav esnasında adaylarla bire bir konuşma yapılmaz, aday bilgisayarına el ile müdahale edilmez.</a:t>
          </a:r>
        </a:p>
      </dgm:t>
    </dgm:pt>
    <dgm:pt modelId="{DB0CF6CD-F06D-4213-B5B1-E79B94D06DE4}" type="parTrans" cxnId="{87F3DCC3-3FB3-4599-9292-19CB0F86F9D9}">
      <dgm:prSet/>
      <dgm:spPr/>
      <dgm:t>
        <a:bodyPr/>
        <a:lstStyle/>
        <a:p>
          <a:endParaRPr lang="tr-TR">
            <a:solidFill>
              <a:schemeClr val="tx1"/>
            </a:solidFill>
          </a:endParaRPr>
        </a:p>
      </dgm:t>
    </dgm:pt>
    <dgm:pt modelId="{F5902822-A4DA-4A75-93F8-DA01AB69CE5B}" type="sibTrans" cxnId="{87F3DCC3-3FB3-4599-9292-19CB0F86F9D9}">
      <dgm:prSet/>
      <dgm:spPr/>
      <dgm:t>
        <a:bodyPr/>
        <a:lstStyle/>
        <a:p>
          <a:endParaRPr lang="tr-TR">
            <a:solidFill>
              <a:schemeClr val="tx1"/>
            </a:solidFill>
          </a:endParaRPr>
        </a:p>
      </dgm:t>
    </dgm:pt>
    <dgm:pt modelId="{E8F7FAEF-DC49-40A2-99AA-712B1535021B}">
      <dgm:prSet phldrT="[Metin]">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tr-TR" dirty="0">
              <a:solidFill>
                <a:schemeClr val="tx1"/>
              </a:solidFill>
            </a:rPr>
            <a:t>Sınavdan ilk aday çıktığında, gelmeyen aday varsa gelmedi olarak işaretlenir ve yoklama listesine </a:t>
          </a:r>
          <a:r>
            <a:rPr lang="tr-TR" b="1" i="1" dirty="0">
              <a:solidFill>
                <a:schemeClr val="tx1"/>
              </a:solidFill>
            </a:rPr>
            <a:t>Girmedi </a:t>
          </a:r>
          <a:r>
            <a:rPr lang="tr-TR" dirty="0">
              <a:solidFill>
                <a:schemeClr val="tx1"/>
              </a:solidFill>
            </a:rPr>
            <a:t>ibaresi yazılır.</a:t>
          </a:r>
        </a:p>
      </dgm:t>
    </dgm:pt>
    <dgm:pt modelId="{B4877B10-7756-4FAC-AE3C-60F33F88344C}" type="parTrans" cxnId="{96D083BE-0F01-4F32-AA68-D3D64BB78809}">
      <dgm:prSet/>
      <dgm:spPr/>
      <dgm:t>
        <a:bodyPr/>
        <a:lstStyle/>
        <a:p>
          <a:endParaRPr lang="tr-TR">
            <a:solidFill>
              <a:schemeClr val="tx1"/>
            </a:solidFill>
          </a:endParaRPr>
        </a:p>
      </dgm:t>
    </dgm:pt>
    <dgm:pt modelId="{0C5F392B-1879-46B1-BDBD-4A3AAEC820FC}" type="sibTrans" cxnId="{96D083BE-0F01-4F32-AA68-D3D64BB78809}">
      <dgm:prSet/>
      <dgm:spPr/>
      <dgm:t>
        <a:bodyPr/>
        <a:lstStyle/>
        <a:p>
          <a:endParaRPr lang="tr-TR">
            <a:solidFill>
              <a:schemeClr val="tx1"/>
            </a:solidFill>
          </a:endParaRPr>
        </a:p>
      </dgm:t>
    </dgm:pt>
    <dgm:pt modelId="{05272519-2F0D-4B59-A8EA-97BA9E3747EC}">
      <dgm:prSet phldrT="[Metin]"/>
      <dgm:spPr/>
      <dgm:t>
        <a:bodyPr/>
        <a:lstStyle/>
        <a:p>
          <a:r>
            <a:rPr lang="tr-TR" dirty="0">
              <a:solidFill>
                <a:schemeClr val="tx1"/>
              </a:solidFill>
            </a:rPr>
            <a:t>Adaylar için kalan süre uyarısı kesinlikle yapılmaz.</a:t>
          </a:r>
        </a:p>
      </dgm:t>
    </dgm:pt>
    <dgm:pt modelId="{91352A44-5806-4F34-A1CF-C623EE462AA3}" type="parTrans" cxnId="{F5D90CD9-9FE2-43AF-A042-753E43AC7FA0}">
      <dgm:prSet/>
      <dgm:spPr/>
      <dgm:t>
        <a:bodyPr/>
        <a:lstStyle/>
        <a:p>
          <a:endParaRPr lang="tr-TR">
            <a:solidFill>
              <a:schemeClr val="tx1"/>
            </a:solidFill>
          </a:endParaRPr>
        </a:p>
      </dgm:t>
    </dgm:pt>
    <dgm:pt modelId="{8DC0B09D-4D78-4241-8CAB-E5913C70EA5C}" type="sibTrans" cxnId="{F5D90CD9-9FE2-43AF-A042-753E43AC7FA0}">
      <dgm:prSet/>
      <dgm:spPr/>
      <dgm:t>
        <a:bodyPr/>
        <a:lstStyle/>
        <a:p>
          <a:endParaRPr lang="tr-TR">
            <a:solidFill>
              <a:schemeClr val="tx1"/>
            </a:solidFill>
          </a:endParaRPr>
        </a:p>
      </dgm:t>
    </dgm:pt>
    <dgm:pt modelId="{3903B4DB-B7DA-4519-889B-67969CBF0724}">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tr-TR" dirty="0">
              <a:solidFill>
                <a:schemeClr val="tx1"/>
              </a:solidFill>
            </a:rPr>
            <a:t>Sınav bitiminde sistemden çıkış yapılır ve imzalanması gereken tutanak ve zarf tüm görevliler tarafından imzalanır.</a:t>
          </a:r>
        </a:p>
      </dgm:t>
    </dgm:pt>
    <dgm:pt modelId="{7268CDD6-3951-4BE6-8E28-9C7867A3D73C}" type="parTrans" cxnId="{0EE0B691-298D-4B9D-8E9B-B95247DB558C}">
      <dgm:prSet/>
      <dgm:spPr/>
      <dgm:t>
        <a:bodyPr/>
        <a:lstStyle/>
        <a:p>
          <a:endParaRPr lang="tr-TR">
            <a:solidFill>
              <a:schemeClr val="tx1"/>
            </a:solidFill>
          </a:endParaRPr>
        </a:p>
      </dgm:t>
    </dgm:pt>
    <dgm:pt modelId="{90554262-A9D4-4416-8A5A-810595A3F26B}" type="sibTrans" cxnId="{0EE0B691-298D-4B9D-8E9B-B95247DB558C}">
      <dgm:prSet/>
      <dgm:spPr/>
      <dgm:t>
        <a:bodyPr/>
        <a:lstStyle/>
        <a:p>
          <a:endParaRPr lang="tr-TR">
            <a:solidFill>
              <a:schemeClr val="tx1"/>
            </a:solidFill>
          </a:endParaRPr>
        </a:p>
      </dgm:t>
    </dgm:pt>
    <dgm:pt modelId="{4C0F0C3C-D180-4CBB-91BC-477692D4D703}">
      <dgm:prSet/>
      <dgm:spPr/>
      <dgm:t>
        <a:bodyPr/>
        <a:lstStyle/>
        <a:p>
          <a:r>
            <a:rPr lang="tr-TR" dirty="0">
              <a:solidFill>
                <a:schemeClr val="tx1"/>
              </a:solidFill>
            </a:rPr>
            <a:t>Son oturumsa tüm bilgisayarlar ve yazıcı kapatılır.</a:t>
          </a:r>
        </a:p>
      </dgm:t>
    </dgm:pt>
    <dgm:pt modelId="{36015D28-7CA1-40D6-9216-445FD75BFF98}" type="parTrans" cxnId="{D11BD3FA-8680-44A1-8390-6066FBCBD8AF}">
      <dgm:prSet/>
      <dgm:spPr/>
      <dgm:t>
        <a:bodyPr/>
        <a:lstStyle/>
        <a:p>
          <a:endParaRPr lang="tr-TR">
            <a:solidFill>
              <a:schemeClr val="tx1"/>
            </a:solidFill>
          </a:endParaRPr>
        </a:p>
      </dgm:t>
    </dgm:pt>
    <dgm:pt modelId="{E3801D6A-210C-402C-8574-7F24DE4432BC}" type="sibTrans" cxnId="{D11BD3FA-8680-44A1-8390-6066FBCBD8AF}">
      <dgm:prSet/>
      <dgm:spPr/>
      <dgm:t>
        <a:bodyPr/>
        <a:lstStyle/>
        <a:p>
          <a:endParaRPr lang="tr-TR">
            <a:solidFill>
              <a:schemeClr val="tx1"/>
            </a:solidFill>
          </a:endParaRPr>
        </a:p>
      </dgm:t>
    </dgm:pt>
    <dgm:pt modelId="{715560D7-3389-4AA8-B667-6FDAB3E29B30}">
      <dgm:prSet>
        <dgm:style>
          <a:lnRef idx="2">
            <a:schemeClr val="accent6">
              <a:shade val="50000"/>
            </a:schemeClr>
          </a:lnRef>
          <a:fillRef idx="1">
            <a:schemeClr val="accent6"/>
          </a:fillRef>
          <a:effectRef idx="0">
            <a:schemeClr val="accent6"/>
          </a:effectRef>
          <a:fontRef idx="minor">
            <a:schemeClr val="lt1"/>
          </a:fontRef>
        </dgm:style>
      </dgm:prSet>
      <dgm:spPr/>
      <dgm:t>
        <a:bodyPr/>
        <a:lstStyle/>
        <a:p>
          <a:endParaRPr lang="tr-TR" dirty="0">
            <a:solidFill>
              <a:schemeClr val="tx1"/>
            </a:solidFill>
          </a:endParaRPr>
        </a:p>
      </dgm:t>
    </dgm:pt>
    <dgm:pt modelId="{852AEDC5-273C-445D-994C-AB6DDDA3C3EF}" type="parTrans" cxnId="{74BEF833-09A1-4466-8956-F144D0113A0C}">
      <dgm:prSet/>
      <dgm:spPr/>
      <dgm:t>
        <a:bodyPr/>
        <a:lstStyle/>
        <a:p>
          <a:endParaRPr lang="tr-TR">
            <a:solidFill>
              <a:schemeClr val="tx1"/>
            </a:solidFill>
          </a:endParaRPr>
        </a:p>
      </dgm:t>
    </dgm:pt>
    <dgm:pt modelId="{126725D8-68BD-48AF-8E71-78617171CC60}" type="sibTrans" cxnId="{74BEF833-09A1-4466-8956-F144D0113A0C}">
      <dgm:prSet/>
      <dgm:spPr/>
      <dgm:t>
        <a:bodyPr/>
        <a:lstStyle/>
        <a:p>
          <a:endParaRPr lang="tr-TR">
            <a:solidFill>
              <a:schemeClr val="tx1"/>
            </a:solidFill>
          </a:endParaRPr>
        </a:p>
      </dgm:t>
    </dgm:pt>
    <dgm:pt modelId="{2D122FDD-69D4-4664-8FEC-C00981FC2F92}">
      <dgm:prSet/>
      <dgm:spPr/>
      <dgm:t>
        <a:bodyPr/>
        <a:lstStyle/>
        <a:p>
          <a:pPr algn="l"/>
          <a:endParaRPr lang="tr-TR" dirty="0">
            <a:solidFill>
              <a:schemeClr val="tx1"/>
            </a:solidFill>
          </a:endParaRPr>
        </a:p>
      </dgm:t>
    </dgm:pt>
    <dgm:pt modelId="{DAC556D9-0278-4A82-A2C5-A240242F9C8C}" type="parTrans" cxnId="{232779D4-E72E-4FD1-9E46-B92368368480}">
      <dgm:prSet/>
      <dgm:spPr/>
      <dgm:t>
        <a:bodyPr/>
        <a:lstStyle/>
        <a:p>
          <a:endParaRPr lang="tr-TR">
            <a:solidFill>
              <a:schemeClr val="tx1"/>
            </a:solidFill>
          </a:endParaRPr>
        </a:p>
      </dgm:t>
    </dgm:pt>
    <dgm:pt modelId="{3893B4DD-61DD-4433-AA6E-6EF642F4D0C0}" type="sibTrans" cxnId="{232779D4-E72E-4FD1-9E46-B92368368480}">
      <dgm:prSet/>
      <dgm:spPr/>
      <dgm:t>
        <a:bodyPr/>
        <a:lstStyle/>
        <a:p>
          <a:endParaRPr lang="tr-TR">
            <a:solidFill>
              <a:schemeClr val="tx1"/>
            </a:solidFill>
          </a:endParaRPr>
        </a:p>
      </dgm:t>
    </dgm:pt>
    <dgm:pt modelId="{0AECE3FD-2460-4F13-BBD3-71E47EF824FE}" type="pres">
      <dgm:prSet presAssocID="{866439DC-D892-4211-A1D2-533D0534D2D6}" presName="Name0" presStyleCnt="0">
        <dgm:presLayoutVars>
          <dgm:chMax val="7"/>
          <dgm:chPref val="7"/>
          <dgm:dir/>
        </dgm:presLayoutVars>
      </dgm:prSet>
      <dgm:spPr/>
    </dgm:pt>
    <dgm:pt modelId="{465CA201-C407-4CBE-91B9-DE0149F11AFD}" type="pres">
      <dgm:prSet presAssocID="{866439DC-D892-4211-A1D2-533D0534D2D6}" presName="Name1" presStyleCnt="0"/>
      <dgm:spPr/>
    </dgm:pt>
    <dgm:pt modelId="{0943EA4C-BB3A-4DE6-8B02-DB758024566A}" type="pres">
      <dgm:prSet presAssocID="{866439DC-D892-4211-A1D2-533D0534D2D6}" presName="cycle" presStyleCnt="0"/>
      <dgm:spPr/>
    </dgm:pt>
    <dgm:pt modelId="{25386D68-2AD8-4C0F-BAD0-DFF495E93A77}" type="pres">
      <dgm:prSet presAssocID="{866439DC-D892-4211-A1D2-533D0534D2D6}" presName="srcNode" presStyleLbl="node1" presStyleIdx="0" presStyleCnt="7"/>
      <dgm:spPr/>
    </dgm:pt>
    <dgm:pt modelId="{5E655C5E-5EC6-4987-AC1C-15E47932ECB4}" type="pres">
      <dgm:prSet presAssocID="{866439DC-D892-4211-A1D2-533D0534D2D6}" presName="conn" presStyleLbl="parChTrans1D2" presStyleIdx="0" presStyleCnt="1"/>
      <dgm:spPr/>
    </dgm:pt>
    <dgm:pt modelId="{98A5D1CF-54BA-45EE-A52F-5F622C4C72E0}" type="pres">
      <dgm:prSet presAssocID="{866439DC-D892-4211-A1D2-533D0534D2D6}" presName="extraNode" presStyleLbl="node1" presStyleIdx="0" presStyleCnt="7"/>
      <dgm:spPr/>
    </dgm:pt>
    <dgm:pt modelId="{CD33E3D1-B37B-4F55-83F8-65658C560466}" type="pres">
      <dgm:prSet presAssocID="{866439DC-D892-4211-A1D2-533D0534D2D6}" presName="dstNode" presStyleLbl="node1" presStyleIdx="0" presStyleCnt="7"/>
      <dgm:spPr/>
    </dgm:pt>
    <dgm:pt modelId="{CB3EE9BF-167D-43F2-A16D-BBEE4FCCD211}" type="pres">
      <dgm:prSet presAssocID="{A6266DF4-CE34-453E-B40A-44C196DD73F0}" presName="text_1" presStyleLbl="node1" presStyleIdx="0" presStyleCnt="7">
        <dgm:presLayoutVars>
          <dgm:bulletEnabled val="1"/>
        </dgm:presLayoutVars>
      </dgm:prSet>
      <dgm:spPr/>
    </dgm:pt>
    <dgm:pt modelId="{86858E97-EEED-46E3-9E39-90740947E054}" type="pres">
      <dgm:prSet presAssocID="{A6266DF4-CE34-453E-B40A-44C196DD73F0}" presName="accent_1" presStyleCnt="0"/>
      <dgm:spPr/>
    </dgm:pt>
    <dgm:pt modelId="{47274A2B-78E9-4857-9DA3-FE6724257955}" type="pres">
      <dgm:prSet presAssocID="{A6266DF4-CE34-453E-B40A-44C196DD73F0}" presName="accentRepeatNode" presStyleLbl="solidFgAcc1" presStyleIdx="0" presStyleCnt="7"/>
      <dgm:spPr/>
    </dgm:pt>
    <dgm:pt modelId="{AA7A6D6A-1BE5-4C18-B494-995F7551811F}" type="pres">
      <dgm:prSet presAssocID="{E8F7FAEF-DC49-40A2-99AA-712B1535021B}" presName="text_2" presStyleLbl="node1" presStyleIdx="1" presStyleCnt="7">
        <dgm:presLayoutVars>
          <dgm:bulletEnabled val="1"/>
        </dgm:presLayoutVars>
      </dgm:prSet>
      <dgm:spPr/>
    </dgm:pt>
    <dgm:pt modelId="{0AEA30D8-ED78-48CB-84E9-9F786207B13A}" type="pres">
      <dgm:prSet presAssocID="{E8F7FAEF-DC49-40A2-99AA-712B1535021B}" presName="accent_2" presStyleCnt="0"/>
      <dgm:spPr/>
    </dgm:pt>
    <dgm:pt modelId="{469EDAD7-57C9-4481-8B79-696C3D1A95A0}" type="pres">
      <dgm:prSet presAssocID="{E8F7FAEF-DC49-40A2-99AA-712B1535021B}" presName="accentRepeatNode" presStyleLbl="solidFgAcc1" presStyleIdx="1" presStyleCnt="7"/>
      <dgm:spPr/>
    </dgm:pt>
    <dgm:pt modelId="{46AC8EB1-03EB-43EB-969B-90D032DE5169}" type="pres">
      <dgm:prSet presAssocID="{05272519-2F0D-4B59-A8EA-97BA9E3747EC}" presName="text_3" presStyleLbl="node1" presStyleIdx="2" presStyleCnt="7">
        <dgm:presLayoutVars>
          <dgm:bulletEnabled val="1"/>
        </dgm:presLayoutVars>
      </dgm:prSet>
      <dgm:spPr/>
    </dgm:pt>
    <dgm:pt modelId="{83ED7CCA-8776-49DB-A4C7-4FB0265E1A5F}" type="pres">
      <dgm:prSet presAssocID="{05272519-2F0D-4B59-A8EA-97BA9E3747EC}" presName="accent_3" presStyleCnt="0"/>
      <dgm:spPr/>
    </dgm:pt>
    <dgm:pt modelId="{62AEF848-C06D-4CD9-9A53-B74D2623518E}" type="pres">
      <dgm:prSet presAssocID="{05272519-2F0D-4B59-A8EA-97BA9E3747EC}" presName="accentRepeatNode" presStyleLbl="solidFgAcc1" presStyleIdx="2" presStyleCnt="7"/>
      <dgm:spPr/>
    </dgm:pt>
    <dgm:pt modelId="{495284DA-4F9A-4483-95AD-306D9DBFC9DA}" type="pres">
      <dgm:prSet presAssocID="{3903B4DB-B7DA-4519-889B-67969CBF0724}" presName="text_4" presStyleLbl="node1" presStyleIdx="3" presStyleCnt="7">
        <dgm:presLayoutVars>
          <dgm:bulletEnabled val="1"/>
        </dgm:presLayoutVars>
      </dgm:prSet>
      <dgm:spPr/>
    </dgm:pt>
    <dgm:pt modelId="{2C1689E7-9B6E-4886-936A-9A825910D65C}" type="pres">
      <dgm:prSet presAssocID="{3903B4DB-B7DA-4519-889B-67969CBF0724}" presName="accent_4" presStyleCnt="0"/>
      <dgm:spPr/>
    </dgm:pt>
    <dgm:pt modelId="{B16A3239-CAA7-45D8-8B2D-BC85505836E9}" type="pres">
      <dgm:prSet presAssocID="{3903B4DB-B7DA-4519-889B-67969CBF0724}" presName="accentRepeatNode" presStyleLbl="solidFgAcc1" presStyleIdx="3" presStyleCnt="7"/>
      <dgm:spPr/>
    </dgm:pt>
    <dgm:pt modelId="{F86528BC-B1E6-40E6-8ECD-684D3935EF89}" type="pres">
      <dgm:prSet presAssocID="{4C0F0C3C-D180-4CBB-91BC-477692D4D703}" presName="text_5" presStyleLbl="node1" presStyleIdx="4" presStyleCnt="7">
        <dgm:presLayoutVars>
          <dgm:bulletEnabled val="1"/>
        </dgm:presLayoutVars>
      </dgm:prSet>
      <dgm:spPr/>
    </dgm:pt>
    <dgm:pt modelId="{49F3A2EC-A933-4BA1-A308-9A294DE1E6F4}" type="pres">
      <dgm:prSet presAssocID="{4C0F0C3C-D180-4CBB-91BC-477692D4D703}" presName="accent_5" presStyleCnt="0"/>
      <dgm:spPr/>
    </dgm:pt>
    <dgm:pt modelId="{9C0031F9-35FB-4281-95A4-6BF9FC3C8DE0}" type="pres">
      <dgm:prSet presAssocID="{4C0F0C3C-D180-4CBB-91BC-477692D4D703}" presName="accentRepeatNode" presStyleLbl="solidFgAcc1" presStyleIdx="4" presStyleCnt="7"/>
      <dgm:spPr/>
    </dgm:pt>
    <dgm:pt modelId="{C3E306FF-B892-408D-84FA-CA3B99A3AA3C}" type="pres">
      <dgm:prSet presAssocID="{715560D7-3389-4AA8-B667-6FDAB3E29B30}" presName="text_6" presStyleLbl="node1" presStyleIdx="5" presStyleCnt="7">
        <dgm:presLayoutVars>
          <dgm:bulletEnabled val="1"/>
        </dgm:presLayoutVars>
      </dgm:prSet>
      <dgm:spPr/>
    </dgm:pt>
    <dgm:pt modelId="{0C54877F-98DB-4A42-B982-DC6C81178520}" type="pres">
      <dgm:prSet presAssocID="{715560D7-3389-4AA8-B667-6FDAB3E29B30}" presName="accent_6" presStyleCnt="0"/>
      <dgm:spPr/>
    </dgm:pt>
    <dgm:pt modelId="{14CA85E3-FCF8-4D72-B9DD-7D31EB02157E}" type="pres">
      <dgm:prSet presAssocID="{715560D7-3389-4AA8-B667-6FDAB3E29B30}" presName="accentRepeatNode" presStyleLbl="solidFgAcc1" presStyleIdx="5" presStyleCnt="7"/>
      <dgm:spPr/>
    </dgm:pt>
    <dgm:pt modelId="{84A89DF1-5A3B-4CE9-B79B-B57A0F48CFB0}" type="pres">
      <dgm:prSet presAssocID="{2D122FDD-69D4-4664-8FEC-C00981FC2F92}" presName="text_7" presStyleLbl="node1" presStyleIdx="6" presStyleCnt="7">
        <dgm:presLayoutVars>
          <dgm:bulletEnabled val="1"/>
        </dgm:presLayoutVars>
      </dgm:prSet>
      <dgm:spPr/>
    </dgm:pt>
    <dgm:pt modelId="{543467F0-7D79-43F7-A4FA-4558C81CC9F9}" type="pres">
      <dgm:prSet presAssocID="{2D122FDD-69D4-4664-8FEC-C00981FC2F92}" presName="accent_7" presStyleCnt="0"/>
      <dgm:spPr/>
    </dgm:pt>
    <dgm:pt modelId="{3FBE27C1-2C9C-4C9A-A8E3-2B13B31259CA}" type="pres">
      <dgm:prSet presAssocID="{2D122FDD-69D4-4664-8FEC-C00981FC2F92}" presName="accentRepeatNode" presStyleLbl="solidFgAcc1" presStyleIdx="6" presStyleCnt="7"/>
      <dgm:spPr/>
    </dgm:pt>
  </dgm:ptLst>
  <dgm:cxnLst>
    <dgm:cxn modelId="{D1C2B20D-B6E0-4DC2-A66E-BC7CC781CE17}" type="presOf" srcId="{A6266DF4-CE34-453E-B40A-44C196DD73F0}" destId="{CB3EE9BF-167D-43F2-A16D-BBEE4FCCD211}" srcOrd="0" destOrd="0" presId="urn:microsoft.com/office/officeart/2008/layout/VerticalCurvedList"/>
    <dgm:cxn modelId="{202FC322-D2BB-4794-8EDC-6170FFEED06C}" type="presOf" srcId="{E8F7FAEF-DC49-40A2-99AA-712B1535021B}" destId="{AA7A6D6A-1BE5-4C18-B494-995F7551811F}" srcOrd="0" destOrd="0" presId="urn:microsoft.com/office/officeart/2008/layout/VerticalCurvedList"/>
    <dgm:cxn modelId="{74BEF833-09A1-4466-8956-F144D0113A0C}" srcId="{866439DC-D892-4211-A1D2-533D0534D2D6}" destId="{715560D7-3389-4AA8-B667-6FDAB3E29B30}" srcOrd="5" destOrd="0" parTransId="{852AEDC5-273C-445D-994C-AB6DDDA3C3EF}" sibTransId="{126725D8-68BD-48AF-8E71-78617171CC60}"/>
    <dgm:cxn modelId="{4436DF38-AA65-45BD-991B-8A3E0574CF09}" type="presOf" srcId="{3903B4DB-B7DA-4519-889B-67969CBF0724}" destId="{495284DA-4F9A-4483-95AD-306D9DBFC9DA}" srcOrd="0" destOrd="0" presId="urn:microsoft.com/office/officeart/2008/layout/VerticalCurvedList"/>
    <dgm:cxn modelId="{1CCEF46D-015D-4E82-B36E-AAA10A38DA6E}" type="presOf" srcId="{F5902822-A4DA-4A75-93F8-DA01AB69CE5B}" destId="{5E655C5E-5EC6-4987-AC1C-15E47932ECB4}" srcOrd="0" destOrd="0" presId="urn:microsoft.com/office/officeart/2008/layout/VerticalCurvedList"/>
    <dgm:cxn modelId="{08BDC750-3BC4-4291-BBB7-708AE2E32CAF}" type="presOf" srcId="{866439DC-D892-4211-A1D2-533D0534D2D6}" destId="{0AECE3FD-2460-4F13-BBD3-71E47EF824FE}" srcOrd="0" destOrd="0" presId="urn:microsoft.com/office/officeart/2008/layout/VerticalCurvedList"/>
    <dgm:cxn modelId="{D1413D56-3B2D-4D25-88F3-560922D9AFE5}" type="presOf" srcId="{715560D7-3389-4AA8-B667-6FDAB3E29B30}" destId="{C3E306FF-B892-408D-84FA-CA3B99A3AA3C}" srcOrd="0" destOrd="0" presId="urn:microsoft.com/office/officeart/2008/layout/VerticalCurvedList"/>
    <dgm:cxn modelId="{7AC6B376-A4FF-413C-8F1B-2E7C441A1470}" type="presOf" srcId="{2D122FDD-69D4-4664-8FEC-C00981FC2F92}" destId="{84A89DF1-5A3B-4CE9-B79B-B57A0F48CFB0}" srcOrd="0" destOrd="0" presId="urn:microsoft.com/office/officeart/2008/layout/VerticalCurvedList"/>
    <dgm:cxn modelId="{0EE0B691-298D-4B9D-8E9B-B95247DB558C}" srcId="{866439DC-D892-4211-A1D2-533D0534D2D6}" destId="{3903B4DB-B7DA-4519-889B-67969CBF0724}" srcOrd="3" destOrd="0" parTransId="{7268CDD6-3951-4BE6-8E28-9C7867A3D73C}" sibTransId="{90554262-A9D4-4416-8A5A-810595A3F26B}"/>
    <dgm:cxn modelId="{0701D1AB-D774-43ED-B2D5-6588BECF7DD5}" type="presOf" srcId="{4C0F0C3C-D180-4CBB-91BC-477692D4D703}" destId="{F86528BC-B1E6-40E6-8ECD-684D3935EF89}" srcOrd="0" destOrd="0" presId="urn:microsoft.com/office/officeart/2008/layout/VerticalCurvedList"/>
    <dgm:cxn modelId="{96D083BE-0F01-4F32-AA68-D3D64BB78809}" srcId="{866439DC-D892-4211-A1D2-533D0534D2D6}" destId="{E8F7FAEF-DC49-40A2-99AA-712B1535021B}" srcOrd="1" destOrd="0" parTransId="{B4877B10-7756-4FAC-AE3C-60F33F88344C}" sibTransId="{0C5F392B-1879-46B1-BDBD-4A3AAEC820FC}"/>
    <dgm:cxn modelId="{87F3DCC3-3FB3-4599-9292-19CB0F86F9D9}" srcId="{866439DC-D892-4211-A1D2-533D0534D2D6}" destId="{A6266DF4-CE34-453E-B40A-44C196DD73F0}" srcOrd="0" destOrd="0" parTransId="{DB0CF6CD-F06D-4213-B5B1-E79B94D06DE4}" sibTransId="{F5902822-A4DA-4A75-93F8-DA01AB69CE5B}"/>
    <dgm:cxn modelId="{232779D4-E72E-4FD1-9E46-B92368368480}" srcId="{866439DC-D892-4211-A1D2-533D0534D2D6}" destId="{2D122FDD-69D4-4664-8FEC-C00981FC2F92}" srcOrd="6" destOrd="0" parTransId="{DAC556D9-0278-4A82-A2C5-A240242F9C8C}" sibTransId="{3893B4DD-61DD-4433-AA6E-6EF642F4D0C0}"/>
    <dgm:cxn modelId="{F5D90CD9-9FE2-43AF-A042-753E43AC7FA0}" srcId="{866439DC-D892-4211-A1D2-533D0534D2D6}" destId="{05272519-2F0D-4B59-A8EA-97BA9E3747EC}" srcOrd="2" destOrd="0" parTransId="{91352A44-5806-4F34-A1CF-C623EE462AA3}" sibTransId="{8DC0B09D-4D78-4241-8CAB-E5913C70EA5C}"/>
    <dgm:cxn modelId="{656637EA-D80B-49CC-B550-B98A611DB7E9}" type="presOf" srcId="{05272519-2F0D-4B59-A8EA-97BA9E3747EC}" destId="{46AC8EB1-03EB-43EB-969B-90D032DE5169}" srcOrd="0" destOrd="0" presId="urn:microsoft.com/office/officeart/2008/layout/VerticalCurvedList"/>
    <dgm:cxn modelId="{D11BD3FA-8680-44A1-8390-6066FBCBD8AF}" srcId="{866439DC-D892-4211-A1D2-533D0534D2D6}" destId="{4C0F0C3C-D180-4CBB-91BC-477692D4D703}" srcOrd="4" destOrd="0" parTransId="{36015D28-7CA1-40D6-9216-445FD75BFF98}" sibTransId="{E3801D6A-210C-402C-8574-7F24DE4432BC}"/>
    <dgm:cxn modelId="{2B827E60-CE7D-4192-9168-A407D1BF7248}" type="presParOf" srcId="{0AECE3FD-2460-4F13-BBD3-71E47EF824FE}" destId="{465CA201-C407-4CBE-91B9-DE0149F11AFD}" srcOrd="0" destOrd="0" presId="urn:microsoft.com/office/officeart/2008/layout/VerticalCurvedList"/>
    <dgm:cxn modelId="{2FD2E3BD-DD62-48B7-B8A9-34EF18CFFE52}" type="presParOf" srcId="{465CA201-C407-4CBE-91B9-DE0149F11AFD}" destId="{0943EA4C-BB3A-4DE6-8B02-DB758024566A}" srcOrd="0" destOrd="0" presId="urn:microsoft.com/office/officeart/2008/layout/VerticalCurvedList"/>
    <dgm:cxn modelId="{E34E0B08-B487-4A9A-A104-AE36518A8074}" type="presParOf" srcId="{0943EA4C-BB3A-4DE6-8B02-DB758024566A}" destId="{25386D68-2AD8-4C0F-BAD0-DFF495E93A77}" srcOrd="0" destOrd="0" presId="urn:microsoft.com/office/officeart/2008/layout/VerticalCurvedList"/>
    <dgm:cxn modelId="{2926C4C3-A6D5-4A59-878A-FBC855E26EE5}" type="presParOf" srcId="{0943EA4C-BB3A-4DE6-8B02-DB758024566A}" destId="{5E655C5E-5EC6-4987-AC1C-15E47932ECB4}" srcOrd="1" destOrd="0" presId="urn:microsoft.com/office/officeart/2008/layout/VerticalCurvedList"/>
    <dgm:cxn modelId="{40BDB3C7-8648-4499-8D60-68974D9DF537}" type="presParOf" srcId="{0943EA4C-BB3A-4DE6-8B02-DB758024566A}" destId="{98A5D1CF-54BA-45EE-A52F-5F622C4C72E0}" srcOrd="2" destOrd="0" presId="urn:microsoft.com/office/officeart/2008/layout/VerticalCurvedList"/>
    <dgm:cxn modelId="{3096F37C-407E-4601-9F4C-4A2777DD9C2D}" type="presParOf" srcId="{0943EA4C-BB3A-4DE6-8B02-DB758024566A}" destId="{CD33E3D1-B37B-4F55-83F8-65658C560466}" srcOrd="3" destOrd="0" presId="urn:microsoft.com/office/officeart/2008/layout/VerticalCurvedList"/>
    <dgm:cxn modelId="{DEC4EB8D-B5A9-4636-83C3-BFA3EF5DC695}" type="presParOf" srcId="{465CA201-C407-4CBE-91B9-DE0149F11AFD}" destId="{CB3EE9BF-167D-43F2-A16D-BBEE4FCCD211}" srcOrd="1" destOrd="0" presId="urn:microsoft.com/office/officeart/2008/layout/VerticalCurvedList"/>
    <dgm:cxn modelId="{CAE1274B-9BAB-43B6-9945-3EF0EF63A838}" type="presParOf" srcId="{465CA201-C407-4CBE-91B9-DE0149F11AFD}" destId="{86858E97-EEED-46E3-9E39-90740947E054}" srcOrd="2" destOrd="0" presId="urn:microsoft.com/office/officeart/2008/layout/VerticalCurvedList"/>
    <dgm:cxn modelId="{E021BFC4-516B-47CA-ADB4-01F34A2984D5}" type="presParOf" srcId="{86858E97-EEED-46E3-9E39-90740947E054}" destId="{47274A2B-78E9-4857-9DA3-FE6724257955}" srcOrd="0" destOrd="0" presId="urn:microsoft.com/office/officeart/2008/layout/VerticalCurvedList"/>
    <dgm:cxn modelId="{03695105-A2B4-4D25-98DA-0E13C7C5983B}" type="presParOf" srcId="{465CA201-C407-4CBE-91B9-DE0149F11AFD}" destId="{AA7A6D6A-1BE5-4C18-B494-995F7551811F}" srcOrd="3" destOrd="0" presId="urn:microsoft.com/office/officeart/2008/layout/VerticalCurvedList"/>
    <dgm:cxn modelId="{3075CC79-0260-4EFE-B163-B9CA3385C2E2}" type="presParOf" srcId="{465CA201-C407-4CBE-91B9-DE0149F11AFD}" destId="{0AEA30D8-ED78-48CB-84E9-9F786207B13A}" srcOrd="4" destOrd="0" presId="urn:microsoft.com/office/officeart/2008/layout/VerticalCurvedList"/>
    <dgm:cxn modelId="{46F09F5E-6888-4299-9845-C18B62F9E921}" type="presParOf" srcId="{0AEA30D8-ED78-48CB-84E9-9F786207B13A}" destId="{469EDAD7-57C9-4481-8B79-696C3D1A95A0}" srcOrd="0" destOrd="0" presId="urn:microsoft.com/office/officeart/2008/layout/VerticalCurvedList"/>
    <dgm:cxn modelId="{982D1687-C683-4098-82D7-39649B25E1B7}" type="presParOf" srcId="{465CA201-C407-4CBE-91B9-DE0149F11AFD}" destId="{46AC8EB1-03EB-43EB-969B-90D032DE5169}" srcOrd="5" destOrd="0" presId="urn:microsoft.com/office/officeart/2008/layout/VerticalCurvedList"/>
    <dgm:cxn modelId="{E9DFF90C-B8C2-49A2-A11C-8E7C01D86909}" type="presParOf" srcId="{465CA201-C407-4CBE-91B9-DE0149F11AFD}" destId="{83ED7CCA-8776-49DB-A4C7-4FB0265E1A5F}" srcOrd="6" destOrd="0" presId="urn:microsoft.com/office/officeart/2008/layout/VerticalCurvedList"/>
    <dgm:cxn modelId="{BA584D3F-0C30-4E25-A9CB-D041EE63D717}" type="presParOf" srcId="{83ED7CCA-8776-49DB-A4C7-4FB0265E1A5F}" destId="{62AEF848-C06D-4CD9-9A53-B74D2623518E}" srcOrd="0" destOrd="0" presId="urn:microsoft.com/office/officeart/2008/layout/VerticalCurvedList"/>
    <dgm:cxn modelId="{C2FFC94C-3703-466F-8DFE-BCABD04D7A2E}" type="presParOf" srcId="{465CA201-C407-4CBE-91B9-DE0149F11AFD}" destId="{495284DA-4F9A-4483-95AD-306D9DBFC9DA}" srcOrd="7" destOrd="0" presId="urn:microsoft.com/office/officeart/2008/layout/VerticalCurvedList"/>
    <dgm:cxn modelId="{514995C6-7434-4682-B4F7-9883AD6F121C}" type="presParOf" srcId="{465CA201-C407-4CBE-91B9-DE0149F11AFD}" destId="{2C1689E7-9B6E-4886-936A-9A825910D65C}" srcOrd="8" destOrd="0" presId="urn:microsoft.com/office/officeart/2008/layout/VerticalCurvedList"/>
    <dgm:cxn modelId="{1C75250A-6696-407D-99BC-774627B4B685}" type="presParOf" srcId="{2C1689E7-9B6E-4886-936A-9A825910D65C}" destId="{B16A3239-CAA7-45D8-8B2D-BC85505836E9}" srcOrd="0" destOrd="0" presId="urn:microsoft.com/office/officeart/2008/layout/VerticalCurvedList"/>
    <dgm:cxn modelId="{52EB87E8-32CD-4D45-8C8D-B0E7E763C242}" type="presParOf" srcId="{465CA201-C407-4CBE-91B9-DE0149F11AFD}" destId="{F86528BC-B1E6-40E6-8ECD-684D3935EF89}" srcOrd="9" destOrd="0" presId="urn:microsoft.com/office/officeart/2008/layout/VerticalCurvedList"/>
    <dgm:cxn modelId="{E46E8378-ABF5-4E1F-AA05-F5CC366625E1}" type="presParOf" srcId="{465CA201-C407-4CBE-91B9-DE0149F11AFD}" destId="{49F3A2EC-A933-4BA1-A308-9A294DE1E6F4}" srcOrd="10" destOrd="0" presId="urn:microsoft.com/office/officeart/2008/layout/VerticalCurvedList"/>
    <dgm:cxn modelId="{32AD649F-FF9B-48EF-AE5F-2EB568025C71}" type="presParOf" srcId="{49F3A2EC-A933-4BA1-A308-9A294DE1E6F4}" destId="{9C0031F9-35FB-4281-95A4-6BF9FC3C8DE0}" srcOrd="0" destOrd="0" presId="urn:microsoft.com/office/officeart/2008/layout/VerticalCurvedList"/>
    <dgm:cxn modelId="{0FE3A3A8-AA36-4BF5-8878-ED801B18830A}" type="presParOf" srcId="{465CA201-C407-4CBE-91B9-DE0149F11AFD}" destId="{C3E306FF-B892-408D-84FA-CA3B99A3AA3C}" srcOrd="11" destOrd="0" presId="urn:microsoft.com/office/officeart/2008/layout/VerticalCurvedList"/>
    <dgm:cxn modelId="{521EEADC-008D-43E6-916E-6509048F032A}" type="presParOf" srcId="{465CA201-C407-4CBE-91B9-DE0149F11AFD}" destId="{0C54877F-98DB-4A42-B982-DC6C81178520}" srcOrd="12" destOrd="0" presId="urn:microsoft.com/office/officeart/2008/layout/VerticalCurvedList"/>
    <dgm:cxn modelId="{8A160AC1-8E1D-454F-9E08-C8BE5D1263BD}" type="presParOf" srcId="{0C54877F-98DB-4A42-B982-DC6C81178520}" destId="{14CA85E3-FCF8-4D72-B9DD-7D31EB02157E}" srcOrd="0" destOrd="0" presId="urn:microsoft.com/office/officeart/2008/layout/VerticalCurvedList"/>
    <dgm:cxn modelId="{D184AE04-A65A-4E47-A2A6-010DF7675A1F}" type="presParOf" srcId="{465CA201-C407-4CBE-91B9-DE0149F11AFD}" destId="{84A89DF1-5A3B-4CE9-B79B-B57A0F48CFB0}" srcOrd="13" destOrd="0" presId="urn:microsoft.com/office/officeart/2008/layout/VerticalCurvedList"/>
    <dgm:cxn modelId="{53D0A271-D583-4367-BCBE-868DB8EDB920}" type="presParOf" srcId="{465CA201-C407-4CBE-91B9-DE0149F11AFD}" destId="{543467F0-7D79-43F7-A4FA-4558C81CC9F9}" srcOrd="14" destOrd="0" presId="urn:microsoft.com/office/officeart/2008/layout/VerticalCurvedList"/>
    <dgm:cxn modelId="{B85954B3-EB79-4811-AA31-B9E29556513A}" type="presParOf" srcId="{543467F0-7D79-43F7-A4FA-4558C81CC9F9}" destId="{3FBE27C1-2C9C-4C9A-A8E3-2B13B31259C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EE902-63F8-44E4-8CCB-73750A28672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tr-TR"/>
        </a:p>
      </dgm:t>
    </dgm:pt>
    <dgm:pt modelId="{89F63D10-A4C3-4D45-BC4A-F7A94A265217}">
      <dgm:prSet phldrT="[Metin]" custT="1"/>
      <dgm:spPr/>
      <dgm:t>
        <a:bodyPr/>
        <a:lstStyle/>
        <a:p>
          <a:r>
            <a:rPr lang="tr-TR" sz="2200" dirty="0">
              <a:solidFill>
                <a:srgbClr val="C00000"/>
              </a:solidFill>
            </a:rPr>
            <a:t>Yanlış Kodlama</a:t>
          </a:r>
        </a:p>
      </dgm:t>
    </dgm:pt>
    <dgm:pt modelId="{F915216B-5B50-475A-A6E4-14B8348ED2D0}" type="parTrans" cxnId="{3D7B8F15-6D24-4D09-80D2-90F252D434E6}">
      <dgm:prSet/>
      <dgm:spPr/>
      <dgm:t>
        <a:bodyPr/>
        <a:lstStyle/>
        <a:p>
          <a:endParaRPr lang="tr-TR" sz="2200"/>
        </a:p>
      </dgm:t>
    </dgm:pt>
    <dgm:pt modelId="{C7E03A7A-F353-4C5C-8489-66636341B988}" type="sibTrans" cxnId="{3D7B8F15-6D24-4D09-80D2-90F252D434E6}">
      <dgm:prSet/>
      <dgm:spPr/>
      <dgm:t>
        <a:bodyPr/>
        <a:lstStyle/>
        <a:p>
          <a:endParaRPr lang="tr-TR" sz="2200"/>
        </a:p>
      </dgm:t>
    </dgm:pt>
    <dgm:pt modelId="{B516EA64-E117-4EFF-B498-DD46145A16C9}">
      <dgm:prSet phldrT="[Metin]" custT="1"/>
      <dgm:spPr/>
      <dgm:t>
        <a:bodyPr/>
        <a:lstStyle/>
        <a:p>
          <a:r>
            <a:rPr lang="tr-TR" sz="2200" dirty="0">
              <a:solidFill>
                <a:schemeClr val="accent6">
                  <a:lumMod val="75000"/>
                </a:schemeClr>
              </a:solidFill>
            </a:rPr>
            <a:t>Kamera Kayıtları</a:t>
          </a:r>
        </a:p>
      </dgm:t>
    </dgm:pt>
    <dgm:pt modelId="{FB1A4DEE-4DFC-44EB-8200-0738555A21AB}" type="parTrans" cxnId="{67E0825E-DC1A-4901-8700-8F60288A41BE}">
      <dgm:prSet/>
      <dgm:spPr/>
      <dgm:t>
        <a:bodyPr/>
        <a:lstStyle/>
        <a:p>
          <a:endParaRPr lang="tr-TR" sz="2200"/>
        </a:p>
      </dgm:t>
    </dgm:pt>
    <dgm:pt modelId="{589EE4AA-0BFE-4932-90BA-BB5B2C0E3C42}" type="sibTrans" cxnId="{67E0825E-DC1A-4901-8700-8F60288A41BE}">
      <dgm:prSet/>
      <dgm:spPr/>
      <dgm:t>
        <a:bodyPr/>
        <a:lstStyle/>
        <a:p>
          <a:endParaRPr lang="tr-TR" sz="2200"/>
        </a:p>
      </dgm:t>
    </dgm:pt>
    <dgm:pt modelId="{4CEBB728-93FB-4B0D-AA1F-ECFB87A6DC4C}">
      <dgm:prSet phldrT="[Metin]" custT="1"/>
      <dgm:spPr/>
      <dgm:t>
        <a:bodyPr/>
        <a:lstStyle/>
        <a:p>
          <a:r>
            <a:rPr lang="tr-TR" sz="2200" dirty="0">
              <a:solidFill>
                <a:schemeClr val="accent6">
                  <a:lumMod val="75000"/>
                </a:schemeClr>
              </a:solidFill>
            </a:rPr>
            <a:t>İşitme Engelli Adaylar</a:t>
          </a:r>
        </a:p>
      </dgm:t>
    </dgm:pt>
    <dgm:pt modelId="{91B9DC46-0577-4FF5-86EC-A0243E32E86A}" type="parTrans" cxnId="{1C06CA7D-1978-4DCC-81C4-BD23DFF102B3}">
      <dgm:prSet/>
      <dgm:spPr/>
      <dgm:t>
        <a:bodyPr/>
        <a:lstStyle/>
        <a:p>
          <a:endParaRPr lang="tr-TR" sz="2200"/>
        </a:p>
      </dgm:t>
    </dgm:pt>
    <dgm:pt modelId="{F79D6945-71C1-495B-A78E-2C8D6A400FC6}" type="sibTrans" cxnId="{1C06CA7D-1978-4DCC-81C4-BD23DFF102B3}">
      <dgm:prSet/>
      <dgm:spPr/>
      <dgm:t>
        <a:bodyPr/>
        <a:lstStyle/>
        <a:p>
          <a:endParaRPr lang="tr-TR" sz="2200"/>
        </a:p>
      </dgm:t>
    </dgm:pt>
    <dgm:pt modelId="{2D76EA47-BCFF-4FDD-B0D8-773D2FD8F9D2}">
      <dgm:prSet phldrT="[Metin]" custT="1"/>
      <dgm:spPr/>
      <dgm:t>
        <a:bodyPr/>
        <a:lstStyle/>
        <a:p>
          <a:r>
            <a:rPr lang="tr-TR" sz="2200" dirty="0">
              <a:solidFill>
                <a:schemeClr val="accent6">
                  <a:lumMod val="75000"/>
                </a:schemeClr>
              </a:solidFill>
            </a:rPr>
            <a:t>Randevu Değişikliği</a:t>
          </a:r>
        </a:p>
      </dgm:t>
    </dgm:pt>
    <dgm:pt modelId="{04F1B96C-32C9-4666-98EF-F61CEADCA9FA}" type="parTrans" cxnId="{C172E421-DEB6-46DA-B8BE-2E4D28694CF2}">
      <dgm:prSet/>
      <dgm:spPr/>
      <dgm:t>
        <a:bodyPr/>
        <a:lstStyle/>
        <a:p>
          <a:endParaRPr lang="tr-TR" sz="2200"/>
        </a:p>
      </dgm:t>
    </dgm:pt>
    <dgm:pt modelId="{49574BE3-D361-475F-A2B5-6DB5D6432A9F}" type="sibTrans" cxnId="{C172E421-DEB6-46DA-B8BE-2E4D28694CF2}">
      <dgm:prSet/>
      <dgm:spPr/>
      <dgm:t>
        <a:bodyPr/>
        <a:lstStyle/>
        <a:p>
          <a:endParaRPr lang="tr-TR" sz="2200"/>
        </a:p>
      </dgm:t>
    </dgm:pt>
    <dgm:pt modelId="{F3D408C3-2C43-4E1B-BAAC-31BC4D0D8F43}">
      <dgm:prSet phldrT="[Metin]" custT="1"/>
      <dgm:spPr/>
      <dgm:t>
        <a:bodyPr/>
        <a:lstStyle/>
        <a:p>
          <a:r>
            <a:rPr lang="tr-TR" sz="2200" dirty="0">
              <a:solidFill>
                <a:srgbClr val="C00000"/>
              </a:solidFill>
            </a:rPr>
            <a:t>Soru Kaydırma</a:t>
          </a:r>
        </a:p>
      </dgm:t>
    </dgm:pt>
    <dgm:pt modelId="{5350DB63-0600-438A-9F17-F71FD7360518}" type="parTrans" cxnId="{172EF5EA-5339-453C-94C2-727E3F7B0FF8}">
      <dgm:prSet/>
      <dgm:spPr/>
      <dgm:t>
        <a:bodyPr/>
        <a:lstStyle/>
        <a:p>
          <a:endParaRPr lang="tr-TR" sz="2200"/>
        </a:p>
      </dgm:t>
    </dgm:pt>
    <dgm:pt modelId="{FF9E56B0-EF4F-4E8C-B33F-4C169A312073}" type="sibTrans" cxnId="{172EF5EA-5339-453C-94C2-727E3F7B0FF8}">
      <dgm:prSet/>
      <dgm:spPr/>
      <dgm:t>
        <a:bodyPr/>
        <a:lstStyle/>
        <a:p>
          <a:endParaRPr lang="tr-TR" sz="2200"/>
        </a:p>
      </dgm:t>
    </dgm:pt>
    <dgm:pt modelId="{41E14519-D028-43AB-9900-3C5BBC0DA0E5}">
      <dgm:prSet phldrT="[Metin]" custT="1"/>
      <dgm:spPr/>
      <dgm:t>
        <a:bodyPr/>
        <a:lstStyle/>
        <a:p>
          <a:r>
            <a:rPr lang="tr-TR" sz="2200" dirty="0">
              <a:solidFill>
                <a:srgbClr val="C00000"/>
              </a:solidFill>
            </a:rPr>
            <a:t>Kodlama Yapamama</a:t>
          </a:r>
        </a:p>
      </dgm:t>
    </dgm:pt>
    <dgm:pt modelId="{B83467C8-B704-41CD-8297-C3B1E942FE5E}" type="parTrans" cxnId="{2C4E86A9-A939-4174-9660-3A5D27E94FE8}">
      <dgm:prSet/>
      <dgm:spPr/>
      <dgm:t>
        <a:bodyPr/>
        <a:lstStyle/>
        <a:p>
          <a:endParaRPr lang="tr-TR" sz="2200"/>
        </a:p>
      </dgm:t>
    </dgm:pt>
    <dgm:pt modelId="{00BF4756-F57E-47C3-8673-3F2AFAF81870}" type="sibTrans" cxnId="{2C4E86A9-A939-4174-9660-3A5D27E94FE8}">
      <dgm:prSet/>
      <dgm:spPr/>
      <dgm:t>
        <a:bodyPr/>
        <a:lstStyle/>
        <a:p>
          <a:endParaRPr lang="tr-TR" sz="2200"/>
        </a:p>
      </dgm:t>
    </dgm:pt>
    <dgm:pt modelId="{8D04ED5E-A19B-4A42-B092-9523DFAAE2C3}">
      <dgm:prSet phldrT="[Metin]" custT="1"/>
      <dgm:spPr/>
      <dgm:t>
        <a:bodyPr/>
        <a:lstStyle/>
        <a:p>
          <a:r>
            <a:rPr lang="tr-TR" sz="2200" dirty="0">
              <a:solidFill>
                <a:schemeClr val="accent6">
                  <a:lumMod val="75000"/>
                </a:schemeClr>
              </a:solidFill>
            </a:rPr>
            <a:t>Dil Seçeneği</a:t>
          </a:r>
        </a:p>
      </dgm:t>
    </dgm:pt>
    <dgm:pt modelId="{71F8149F-C08A-49A8-8DE0-9E00712E69DC}" type="parTrans" cxnId="{1B40D639-A622-4AC1-9403-7E2C14F1F01F}">
      <dgm:prSet/>
      <dgm:spPr/>
      <dgm:t>
        <a:bodyPr/>
        <a:lstStyle/>
        <a:p>
          <a:endParaRPr lang="tr-TR"/>
        </a:p>
      </dgm:t>
    </dgm:pt>
    <dgm:pt modelId="{5F9BFF45-A50B-46FC-BC3A-4615C7296DD0}" type="sibTrans" cxnId="{1B40D639-A622-4AC1-9403-7E2C14F1F01F}">
      <dgm:prSet/>
      <dgm:spPr/>
      <dgm:t>
        <a:bodyPr/>
        <a:lstStyle/>
        <a:p>
          <a:endParaRPr lang="tr-TR"/>
        </a:p>
      </dgm:t>
    </dgm:pt>
    <dgm:pt modelId="{FB909580-1A76-424A-80AA-0E2BFC52B62B}" type="pres">
      <dgm:prSet presAssocID="{C07EE902-63F8-44E4-8CCB-73750A28672E}" presName="cycle" presStyleCnt="0">
        <dgm:presLayoutVars>
          <dgm:dir/>
          <dgm:resizeHandles val="exact"/>
        </dgm:presLayoutVars>
      </dgm:prSet>
      <dgm:spPr/>
    </dgm:pt>
    <dgm:pt modelId="{AA612AC1-000B-462D-8286-C34676B56C79}" type="pres">
      <dgm:prSet presAssocID="{89F63D10-A4C3-4D45-BC4A-F7A94A265217}" presName="dummy" presStyleCnt="0"/>
      <dgm:spPr/>
    </dgm:pt>
    <dgm:pt modelId="{B06B851F-9DBA-4FC9-ADB6-3113FE1C7395}" type="pres">
      <dgm:prSet presAssocID="{89F63D10-A4C3-4D45-BC4A-F7A94A265217}" presName="node" presStyleLbl="revTx" presStyleIdx="0" presStyleCnt="7">
        <dgm:presLayoutVars>
          <dgm:bulletEnabled val="1"/>
        </dgm:presLayoutVars>
      </dgm:prSet>
      <dgm:spPr/>
    </dgm:pt>
    <dgm:pt modelId="{763AB739-5B99-49E1-B0F4-4D98367F81C5}" type="pres">
      <dgm:prSet presAssocID="{C7E03A7A-F353-4C5C-8489-66636341B988}" presName="sibTrans" presStyleLbl="node1" presStyleIdx="0" presStyleCnt="7"/>
      <dgm:spPr/>
    </dgm:pt>
    <dgm:pt modelId="{E3C98F52-9379-49ED-9ADC-DDE1CCCE6DB6}" type="pres">
      <dgm:prSet presAssocID="{41E14519-D028-43AB-9900-3C5BBC0DA0E5}" presName="dummy" presStyleCnt="0"/>
      <dgm:spPr/>
    </dgm:pt>
    <dgm:pt modelId="{1C809484-E336-4F60-AD1B-EC3678501F9B}" type="pres">
      <dgm:prSet presAssocID="{41E14519-D028-43AB-9900-3C5BBC0DA0E5}" presName="node" presStyleLbl="revTx" presStyleIdx="1" presStyleCnt="7" custScaleX="149555">
        <dgm:presLayoutVars>
          <dgm:bulletEnabled val="1"/>
        </dgm:presLayoutVars>
      </dgm:prSet>
      <dgm:spPr/>
    </dgm:pt>
    <dgm:pt modelId="{8A49DD6A-AE97-49B2-8525-045D298ED8E1}" type="pres">
      <dgm:prSet presAssocID="{00BF4756-F57E-47C3-8673-3F2AFAF81870}" presName="sibTrans" presStyleLbl="node1" presStyleIdx="1" presStyleCnt="7"/>
      <dgm:spPr/>
    </dgm:pt>
    <dgm:pt modelId="{E50064BD-57F5-4991-855E-ED14874FB5B5}" type="pres">
      <dgm:prSet presAssocID="{F3D408C3-2C43-4E1B-BAAC-31BC4D0D8F43}" presName="dummy" presStyleCnt="0"/>
      <dgm:spPr/>
    </dgm:pt>
    <dgm:pt modelId="{F1BA6D8F-96C9-4469-A3B3-4736988F2AAD}" type="pres">
      <dgm:prSet presAssocID="{F3D408C3-2C43-4E1B-BAAC-31BC4D0D8F43}" presName="node" presStyleLbl="revTx" presStyleIdx="2" presStyleCnt="7" custScaleX="130820">
        <dgm:presLayoutVars>
          <dgm:bulletEnabled val="1"/>
        </dgm:presLayoutVars>
      </dgm:prSet>
      <dgm:spPr/>
    </dgm:pt>
    <dgm:pt modelId="{0F23A422-99F3-48E5-A976-DAD2C1D6FD57}" type="pres">
      <dgm:prSet presAssocID="{FF9E56B0-EF4F-4E8C-B33F-4C169A312073}" presName="sibTrans" presStyleLbl="node1" presStyleIdx="2" presStyleCnt="7"/>
      <dgm:spPr/>
    </dgm:pt>
    <dgm:pt modelId="{39465F79-9003-4C6A-9301-2333B7F4B940}" type="pres">
      <dgm:prSet presAssocID="{2D76EA47-BCFF-4FDD-B0D8-773D2FD8F9D2}" presName="dummy" presStyleCnt="0"/>
      <dgm:spPr/>
    </dgm:pt>
    <dgm:pt modelId="{ABBB21BF-C79E-4AC5-8CCC-5733210A85C6}" type="pres">
      <dgm:prSet presAssocID="{2D76EA47-BCFF-4FDD-B0D8-773D2FD8F9D2}" presName="node" presStyleLbl="revTx" presStyleIdx="3" presStyleCnt="7" custScaleX="128256">
        <dgm:presLayoutVars>
          <dgm:bulletEnabled val="1"/>
        </dgm:presLayoutVars>
      </dgm:prSet>
      <dgm:spPr/>
    </dgm:pt>
    <dgm:pt modelId="{4CC5D697-BCB3-4DD5-ADFB-8403F375EBF9}" type="pres">
      <dgm:prSet presAssocID="{49574BE3-D361-475F-A2B5-6DB5D6432A9F}" presName="sibTrans" presStyleLbl="node1" presStyleIdx="3" presStyleCnt="7"/>
      <dgm:spPr/>
    </dgm:pt>
    <dgm:pt modelId="{894B5559-A6DB-4762-97AA-97AE9EE01965}" type="pres">
      <dgm:prSet presAssocID="{4CEBB728-93FB-4B0D-AA1F-ECFB87A6DC4C}" presName="dummy" presStyleCnt="0"/>
      <dgm:spPr/>
    </dgm:pt>
    <dgm:pt modelId="{A8C8D765-0DF5-44A8-9093-6311E19E6C8F}" type="pres">
      <dgm:prSet presAssocID="{4CEBB728-93FB-4B0D-AA1F-ECFB87A6DC4C}" presName="node" presStyleLbl="revTx" presStyleIdx="4" presStyleCnt="7">
        <dgm:presLayoutVars>
          <dgm:bulletEnabled val="1"/>
        </dgm:presLayoutVars>
      </dgm:prSet>
      <dgm:spPr/>
    </dgm:pt>
    <dgm:pt modelId="{D33D4385-2FF2-42BF-B986-BB00AAF1925C}" type="pres">
      <dgm:prSet presAssocID="{F79D6945-71C1-495B-A78E-2C8D6A400FC6}" presName="sibTrans" presStyleLbl="node1" presStyleIdx="4" presStyleCnt="7" custLinFactNeighborX="2881" custLinFactNeighborY="-262"/>
      <dgm:spPr/>
    </dgm:pt>
    <dgm:pt modelId="{EDB09084-C726-4E55-BF64-175939AC65E5}" type="pres">
      <dgm:prSet presAssocID="{8D04ED5E-A19B-4A42-B092-9523DFAAE2C3}" presName="dummy" presStyleCnt="0"/>
      <dgm:spPr/>
    </dgm:pt>
    <dgm:pt modelId="{E30F6D7B-6095-40A0-9A8F-C9032CEAB1CC}" type="pres">
      <dgm:prSet presAssocID="{8D04ED5E-A19B-4A42-B092-9523DFAAE2C3}" presName="node" presStyleLbl="revTx" presStyleIdx="5" presStyleCnt="7">
        <dgm:presLayoutVars>
          <dgm:bulletEnabled val="1"/>
        </dgm:presLayoutVars>
      </dgm:prSet>
      <dgm:spPr/>
    </dgm:pt>
    <dgm:pt modelId="{69E99B2D-82A0-423C-B495-F1089239BAA8}" type="pres">
      <dgm:prSet presAssocID="{5F9BFF45-A50B-46FC-BC3A-4615C7296DD0}" presName="sibTrans" presStyleLbl="node1" presStyleIdx="5" presStyleCnt="7"/>
      <dgm:spPr/>
    </dgm:pt>
    <dgm:pt modelId="{811F844F-490B-4CE6-83FE-09220D686236}" type="pres">
      <dgm:prSet presAssocID="{B516EA64-E117-4EFF-B498-DD46145A16C9}" presName="dummy" presStyleCnt="0"/>
      <dgm:spPr/>
    </dgm:pt>
    <dgm:pt modelId="{D99906AC-4723-4AE2-8CA9-8804B5906271}" type="pres">
      <dgm:prSet presAssocID="{B516EA64-E117-4EFF-B498-DD46145A16C9}" presName="node" presStyleLbl="revTx" presStyleIdx="6" presStyleCnt="7">
        <dgm:presLayoutVars>
          <dgm:bulletEnabled val="1"/>
        </dgm:presLayoutVars>
      </dgm:prSet>
      <dgm:spPr/>
    </dgm:pt>
    <dgm:pt modelId="{16C6F12C-F439-42B0-B721-7EB7FD80DBD0}" type="pres">
      <dgm:prSet presAssocID="{589EE4AA-0BFE-4932-90BA-BB5B2C0E3C42}" presName="sibTrans" presStyleLbl="node1" presStyleIdx="6" presStyleCnt="7"/>
      <dgm:spPr/>
    </dgm:pt>
  </dgm:ptLst>
  <dgm:cxnLst>
    <dgm:cxn modelId="{18FDEB04-3D63-423B-B427-1BBA324FD6F7}" type="presOf" srcId="{2D76EA47-BCFF-4FDD-B0D8-773D2FD8F9D2}" destId="{ABBB21BF-C79E-4AC5-8CCC-5733210A85C6}" srcOrd="0" destOrd="0" presId="urn:microsoft.com/office/officeart/2005/8/layout/cycle1"/>
    <dgm:cxn modelId="{3D7B8F15-6D24-4D09-80D2-90F252D434E6}" srcId="{C07EE902-63F8-44E4-8CCB-73750A28672E}" destId="{89F63D10-A4C3-4D45-BC4A-F7A94A265217}" srcOrd="0" destOrd="0" parTransId="{F915216B-5B50-475A-A6E4-14B8348ED2D0}" sibTransId="{C7E03A7A-F353-4C5C-8489-66636341B988}"/>
    <dgm:cxn modelId="{C172E421-DEB6-46DA-B8BE-2E4D28694CF2}" srcId="{C07EE902-63F8-44E4-8CCB-73750A28672E}" destId="{2D76EA47-BCFF-4FDD-B0D8-773D2FD8F9D2}" srcOrd="3" destOrd="0" parTransId="{04F1B96C-32C9-4666-98EF-F61CEADCA9FA}" sibTransId="{49574BE3-D361-475F-A2B5-6DB5D6432A9F}"/>
    <dgm:cxn modelId="{1B40D639-A622-4AC1-9403-7E2C14F1F01F}" srcId="{C07EE902-63F8-44E4-8CCB-73750A28672E}" destId="{8D04ED5E-A19B-4A42-B092-9523DFAAE2C3}" srcOrd="5" destOrd="0" parTransId="{71F8149F-C08A-49A8-8DE0-9E00712E69DC}" sibTransId="{5F9BFF45-A50B-46FC-BC3A-4615C7296DD0}"/>
    <dgm:cxn modelId="{4195B25D-AEA8-4A02-8855-1D90267A4D57}" type="presOf" srcId="{00BF4756-F57E-47C3-8673-3F2AFAF81870}" destId="{8A49DD6A-AE97-49B2-8525-045D298ED8E1}" srcOrd="0" destOrd="0" presId="urn:microsoft.com/office/officeart/2005/8/layout/cycle1"/>
    <dgm:cxn modelId="{67E0825E-DC1A-4901-8700-8F60288A41BE}" srcId="{C07EE902-63F8-44E4-8CCB-73750A28672E}" destId="{B516EA64-E117-4EFF-B498-DD46145A16C9}" srcOrd="6" destOrd="0" parTransId="{FB1A4DEE-4DFC-44EB-8200-0738555A21AB}" sibTransId="{589EE4AA-0BFE-4932-90BA-BB5B2C0E3C42}"/>
    <dgm:cxn modelId="{D9154560-E5AC-41DF-8916-30F01D76E99F}" type="presOf" srcId="{FF9E56B0-EF4F-4E8C-B33F-4C169A312073}" destId="{0F23A422-99F3-48E5-A976-DAD2C1D6FD57}" srcOrd="0" destOrd="0" presId="urn:microsoft.com/office/officeart/2005/8/layout/cycle1"/>
    <dgm:cxn modelId="{1C06CA7D-1978-4DCC-81C4-BD23DFF102B3}" srcId="{C07EE902-63F8-44E4-8CCB-73750A28672E}" destId="{4CEBB728-93FB-4B0D-AA1F-ECFB87A6DC4C}" srcOrd="4" destOrd="0" parTransId="{91B9DC46-0577-4FF5-86EC-A0243E32E86A}" sibTransId="{F79D6945-71C1-495B-A78E-2C8D6A400FC6}"/>
    <dgm:cxn modelId="{FB4D118B-F362-4381-80E6-7C0009184EBD}" type="presOf" srcId="{41E14519-D028-43AB-9900-3C5BBC0DA0E5}" destId="{1C809484-E336-4F60-AD1B-EC3678501F9B}" srcOrd="0" destOrd="0" presId="urn:microsoft.com/office/officeart/2005/8/layout/cycle1"/>
    <dgm:cxn modelId="{8376518F-F38E-4DEE-B4C0-A3D2BAB418CD}" type="presOf" srcId="{F3D408C3-2C43-4E1B-BAAC-31BC4D0D8F43}" destId="{F1BA6D8F-96C9-4469-A3B3-4736988F2AAD}" srcOrd="0" destOrd="0" presId="urn:microsoft.com/office/officeart/2005/8/layout/cycle1"/>
    <dgm:cxn modelId="{10579A9A-BEDE-43C0-BCA1-315481038A1B}" type="presOf" srcId="{89F63D10-A4C3-4D45-BC4A-F7A94A265217}" destId="{B06B851F-9DBA-4FC9-ADB6-3113FE1C7395}" srcOrd="0" destOrd="0" presId="urn:microsoft.com/office/officeart/2005/8/layout/cycle1"/>
    <dgm:cxn modelId="{2C4E86A9-A939-4174-9660-3A5D27E94FE8}" srcId="{C07EE902-63F8-44E4-8CCB-73750A28672E}" destId="{41E14519-D028-43AB-9900-3C5BBC0DA0E5}" srcOrd="1" destOrd="0" parTransId="{B83467C8-B704-41CD-8297-C3B1E942FE5E}" sibTransId="{00BF4756-F57E-47C3-8673-3F2AFAF81870}"/>
    <dgm:cxn modelId="{3A8FA8B1-95AA-46F2-9E02-6C28DAC3735D}" type="presOf" srcId="{5F9BFF45-A50B-46FC-BC3A-4615C7296DD0}" destId="{69E99B2D-82A0-423C-B495-F1089239BAA8}" srcOrd="0" destOrd="0" presId="urn:microsoft.com/office/officeart/2005/8/layout/cycle1"/>
    <dgm:cxn modelId="{914F1FB8-0C6C-4F48-A64F-EB33A272F7A5}" type="presOf" srcId="{B516EA64-E117-4EFF-B498-DD46145A16C9}" destId="{D99906AC-4723-4AE2-8CA9-8804B5906271}" srcOrd="0" destOrd="0" presId="urn:microsoft.com/office/officeart/2005/8/layout/cycle1"/>
    <dgm:cxn modelId="{FC02BEBB-2546-47CE-B7ED-49F0BBCCD443}" type="presOf" srcId="{589EE4AA-0BFE-4932-90BA-BB5B2C0E3C42}" destId="{16C6F12C-F439-42B0-B721-7EB7FD80DBD0}" srcOrd="0" destOrd="0" presId="urn:microsoft.com/office/officeart/2005/8/layout/cycle1"/>
    <dgm:cxn modelId="{00DA78C7-8633-4D49-8D61-CE2FCFD1907C}" type="presOf" srcId="{F79D6945-71C1-495B-A78E-2C8D6A400FC6}" destId="{D33D4385-2FF2-42BF-B986-BB00AAF1925C}" srcOrd="0" destOrd="0" presId="urn:microsoft.com/office/officeart/2005/8/layout/cycle1"/>
    <dgm:cxn modelId="{72FECDC8-1CB3-4EE3-9D2E-56B4CE7CCE7C}" type="presOf" srcId="{4CEBB728-93FB-4B0D-AA1F-ECFB87A6DC4C}" destId="{A8C8D765-0DF5-44A8-9093-6311E19E6C8F}" srcOrd="0" destOrd="0" presId="urn:microsoft.com/office/officeart/2005/8/layout/cycle1"/>
    <dgm:cxn modelId="{B9F7E8CF-A378-49A0-86F1-728D093602FD}" type="presOf" srcId="{8D04ED5E-A19B-4A42-B092-9523DFAAE2C3}" destId="{E30F6D7B-6095-40A0-9A8F-C9032CEAB1CC}" srcOrd="0" destOrd="0" presId="urn:microsoft.com/office/officeart/2005/8/layout/cycle1"/>
    <dgm:cxn modelId="{26DEB1D1-E56C-4FF9-B04E-844A2DFABA88}" type="presOf" srcId="{C07EE902-63F8-44E4-8CCB-73750A28672E}" destId="{FB909580-1A76-424A-80AA-0E2BFC52B62B}" srcOrd="0" destOrd="0" presId="urn:microsoft.com/office/officeart/2005/8/layout/cycle1"/>
    <dgm:cxn modelId="{2BB863DC-65BE-4580-8CB8-B34ADC830A5A}" type="presOf" srcId="{C7E03A7A-F353-4C5C-8489-66636341B988}" destId="{763AB739-5B99-49E1-B0F4-4D98367F81C5}" srcOrd="0" destOrd="0" presId="urn:microsoft.com/office/officeart/2005/8/layout/cycle1"/>
    <dgm:cxn modelId="{278400E9-0CD3-4338-B9A4-1F5C1A14A39D}" type="presOf" srcId="{49574BE3-D361-475F-A2B5-6DB5D6432A9F}" destId="{4CC5D697-BCB3-4DD5-ADFB-8403F375EBF9}" srcOrd="0" destOrd="0" presId="urn:microsoft.com/office/officeart/2005/8/layout/cycle1"/>
    <dgm:cxn modelId="{172EF5EA-5339-453C-94C2-727E3F7B0FF8}" srcId="{C07EE902-63F8-44E4-8CCB-73750A28672E}" destId="{F3D408C3-2C43-4E1B-BAAC-31BC4D0D8F43}" srcOrd="2" destOrd="0" parTransId="{5350DB63-0600-438A-9F17-F71FD7360518}" sibTransId="{FF9E56B0-EF4F-4E8C-B33F-4C169A312073}"/>
    <dgm:cxn modelId="{8F5E6381-8EBD-4B60-B638-32B77A71D47C}" type="presParOf" srcId="{FB909580-1A76-424A-80AA-0E2BFC52B62B}" destId="{AA612AC1-000B-462D-8286-C34676B56C79}" srcOrd="0" destOrd="0" presId="urn:microsoft.com/office/officeart/2005/8/layout/cycle1"/>
    <dgm:cxn modelId="{CFE9D87C-1C7B-425C-B2E4-E30C6488DFF5}" type="presParOf" srcId="{FB909580-1A76-424A-80AA-0E2BFC52B62B}" destId="{B06B851F-9DBA-4FC9-ADB6-3113FE1C7395}" srcOrd="1" destOrd="0" presId="urn:microsoft.com/office/officeart/2005/8/layout/cycle1"/>
    <dgm:cxn modelId="{8AFB3203-F860-4738-8DBD-0A1D282BA957}" type="presParOf" srcId="{FB909580-1A76-424A-80AA-0E2BFC52B62B}" destId="{763AB739-5B99-49E1-B0F4-4D98367F81C5}" srcOrd="2" destOrd="0" presId="urn:microsoft.com/office/officeart/2005/8/layout/cycle1"/>
    <dgm:cxn modelId="{8B04847B-8942-42C9-871B-8939A13D7975}" type="presParOf" srcId="{FB909580-1A76-424A-80AA-0E2BFC52B62B}" destId="{E3C98F52-9379-49ED-9ADC-DDE1CCCE6DB6}" srcOrd="3" destOrd="0" presId="urn:microsoft.com/office/officeart/2005/8/layout/cycle1"/>
    <dgm:cxn modelId="{6017801A-903F-4FE3-99D7-990155016C76}" type="presParOf" srcId="{FB909580-1A76-424A-80AA-0E2BFC52B62B}" destId="{1C809484-E336-4F60-AD1B-EC3678501F9B}" srcOrd="4" destOrd="0" presId="urn:microsoft.com/office/officeart/2005/8/layout/cycle1"/>
    <dgm:cxn modelId="{80B4203B-EB80-43D9-BACC-85E2D15905C7}" type="presParOf" srcId="{FB909580-1A76-424A-80AA-0E2BFC52B62B}" destId="{8A49DD6A-AE97-49B2-8525-045D298ED8E1}" srcOrd="5" destOrd="0" presId="urn:microsoft.com/office/officeart/2005/8/layout/cycle1"/>
    <dgm:cxn modelId="{8E67EB47-710F-4FF1-8DC1-9DCB04619F70}" type="presParOf" srcId="{FB909580-1A76-424A-80AA-0E2BFC52B62B}" destId="{E50064BD-57F5-4991-855E-ED14874FB5B5}" srcOrd="6" destOrd="0" presId="urn:microsoft.com/office/officeart/2005/8/layout/cycle1"/>
    <dgm:cxn modelId="{9FF6893B-8E8F-43B4-95CE-C8E1D7515D30}" type="presParOf" srcId="{FB909580-1A76-424A-80AA-0E2BFC52B62B}" destId="{F1BA6D8F-96C9-4469-A3B3-4736988F2AAD}" srcOrd="7" destOrd="0" presId="urn:microsoft.com/office/officeart/2005/8/layout/cycle1"/>
    <dgm:cxn modelId="{B93AC3F2-0ACD-48C8-8DF4-FB941D832AAA}" type="presParOf" srcId="{FB909580-1A76-424A-80AA-0E2BFC52B62B}" destId="{0F23A422-99F3-48E5-A976-DAD2C1D6FD57}" srcOrd="8" destOrd="0" presId="urn:microsoft.com/office/officeart/2005/8/layout/cycle1"/>
    <dgm:cxn modelId="{27704820-0577-4688-AF13-3B0BFCD1C282}" type="presParOf" srcId="{FB909580-1A76-424A-80AA-0E2BFC52B62B}" destId="{39465F79-9003-4C6A-9301-2333B7F4B940}" srcOrd="9" destOrd="0" presId="urn:microsoft.com/office/officeart/2005/8/layout/cycle1"/>
    <dgm:cxn modelId="{BE172D6E-2256-4FEB-A64A-E252C1EAA1A8}" type="presParOf" srcId="{FB909580-1A76-424A-80AA-0E2BFC52B62B}" destId="{ABBB21BF-C79E-4AC5-8CCC-5733210A85C6}" srcOrd="10" destOrd="0" presId="urn:microsoft.com/office/officeart/2005/8/layout/cycle1"/>
    <dgm:cxn modelId="{05278A97-3FFC-4553-B480-E2165E8434D7}" type="presParOf" srcId="{FB909580-1A76-424A-80AA-0E2BFC52B62B}" destId="{4CC5D697-BCB3-4DD5-ADFB-8403F375EBF9}" srcOrd="11" destOrd="0" presId="urn:microsoft.com/office/officeart/2005/8/layout/cycle1"/>
    <dgm:cxn modelId="{3B20222B-FA48-4860-928E-3017B610CA2A}" type="presParOf" srcId="{FB909580-1A76-424A-80AA-0E2BFC52B62B}" destId="{894B5559-A6DB-4762-97AA-97AE9EE01965}" srcOrd="12" destOrd="0" presId="urn:microsoft.com/office/officeart/2005/8/layout/cycle1"/>
    <dgm:cxn modelId="{C9CC797B-C774-4CCB-87A9-3EB4F4728B22}" type="presParOf" srcId="{FB909580-1A76-424A-80AA-0E2BFC52B62B}" destId="{A8C8D765-0DF5-44A8-9093-6311E19E6C8F}" srcOrd="13" destOrd="0" presId="urn:microsoft.com/office/officeart/2005/8/layout/cycle1"/>
    <dgm:cxn modelId="{9DC655AB-A5B9-4224-8693-132979B0B1FA}" type="presParOf" srcId="{FB909580-1A76-424A-80AA-0E2BFC52B62B}" destId="{D33D4385-2FF2-42BF-B986-BB00AAF1925C}" srcOrd="14" destOrd="0" presId="urn:microsoft.com/office/officeart/2005/8/layout/cycle1"/>
    <dgm:cxn modelId="{0BE881A3-5BDB-4338-B28E-8A38793DB549}" type="presParOf" srcId="{FB909580-1A76-424A-80AA-0E2BFC52B62B}" destId="{EDB09084-C726-4E55-BF64-175939AC65E5}" srcOrd="15" destOrd="0" presId="urn:microsoft.com/office/officeart/2005/8/layout/cycle1"/>
    <dgm:cxn modelId="{8DD2EAC5-5D14-42F4-ACF3-8E33EE1F0816}" type="presParOf" srcId="{FB909580-1A76-424A-80AA-0E2BFC52B62B}" destId="{E30F6D7B-6095-40A0-9A8F-C9032CEAB1CC}" srcOrd="16" destOrd="0" presId="urn:microsoft.com/office/officeart/2005/8/layout/cycle1"/>
    <dgm:cxn modelId="{129451AD-BDE9-41C7-A6C0-F59478CCEE8F}" type="presParOf" srcId="{FB909580-1A76-424A-80AA-0E2BFC52B62B}" destId="{69E99B2D-82A0-423C-B495-F1089239BAA8}" srcOrd="17" destOrd="0" presId="urn:microsoft.com/office/officeart/2005/8/layout/cycle1"/>
    <dgm:cxn modelId="{5F219D94-5FC8-4A02-B411-402F1A184DFD}" type="presParOf" srcId="{FB909580-1A76-424A-80AA-0E2BFC52B62B}" destId="{811F844F-490B-4CE6-83FE-09220D686236}" srcOrd="18" destOrd="0" presId="urn:microsoft.com/office/officeart/2005/8/layout/cycle1"/>
    <dgm:cxn modelId="{79524A65-1535-4CD0-86C3-81AF8AC7D085}" type="presParOf" srcId="{FB909580-1A76-424A-80AA-0E2BFC52B62B}" destId="{D99906AC-4723-4AE2-8CA9-8804B5906271}" srcOrd="19" destOrd="0" presId="urn:microsoft.com/office/officeart/2005/8/layout/cycle1"/>
    <dgm:cxn modelId="{4B502D67-7B20-47B4-BBCE-86A55EC81080}" type="presParOf" srcId="{FB909580-1A76-424A-80AA-0E2BFC52B62B}" destId="{16C6F12C-F439-42B0-B721-7EB7FD80DBD0}"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B25950-B104-4C6B-BB9D-27183DF43FF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4FF15EEA-65ED-4BC4-A3B5-72086F7D9F97}">
      <dgm:prSet phldrT="[Metin]" custT="1"/>
      <dgm:spPr/>
      <dgm:t>
        <a:bodyPr/>
        <a:lstStyle/>
        <a:p>
          <a:r>
            <a:rPr lang="tr-TR" altLang="tr-TR" sz="2400" dirty="0">
              <a:solidFill>
                <a:schemeClr val="tx1"/>
              </a:solidFill>
            </a:rPr>
            <a:t>Çoktan seçmeli</a:t>
          </a:r>
          <a:endParaRPr lang="tr-TR" sz="2400" dirty="0">
            <a:solidFill>
              <a:schemeClr val="tx1"/>
            </a:solidFill>
          </a:endParaRPr>
        </a:p>
      </dgm:t>
    </dgm:pt>
    <dgm:pt modelId="{7A781790-6322-4395-98F1-E0E6425126BC}" type="parTrans" cxnId="{6842DE19-F21F-4E48-AE5A-4E2FD93A187D}">
      <dgm:prSet/>
      <dgm:spPr/>
      <dgm:t>
        <a:bodyPr/>
        <a:lstStyle/>
        <a:p>
          <a:endParaRPr lang="tr-TR" sz="2000">
            <a:solidFill>
              <a:schemeClr val="tx1"/>
            </a:solidFill>
          </a:endParaRPr>
        </a:p>
      </dgm:t>
    </dgm:pt>
    <dgm:pt modelId="{84BCCBE5-4675-448E-8A98-18AE203A044F}" type="sibTrans" cxnId="{6842DE19-F21F-4E48-AE5A-4E2FD93A187D}">
      <dgm:prSet/>
      <dgm:spPr/>
      <dgm:t>
        <a:bodyPr/>
        <a:lstStyle/>
        <a:p>
          <a:endParaRPr lang="tr-TR" sz="2000">
            <a:solidFill>
              <a:schemeClr val="tx1"/>
            </a:solidFill>
          </a:endParaRPr>
        </a:p>
      </dgm:t>
    </dgm:pt>
    <dgm:pt modelId="{91230C1D-ADC9-4F2D-BB03-77D30F94BD2E}">
      <dgm:prSet phldrT="[Metin]" custT="1"/>
      <dgm:spPr/>
      <dgm:t>
        <a:bodyPr/>
        <a:lstStyle/>
        <a:p>
          <a:r>
            <a:rPr lang="tr-TR" altLang="tr-TR" sz="2400" dirty="0">
              <a:solidFill>
                <a:schemeClr val="tx1"/>
              </a:solidFill>
            </a:rPr>
            <a:t>Boşluk doldurmalı</a:t>
          </a:r>
          <a:endParaRPr lang="tr-TR" sz="2400" dirty="0">
            <a:solidFill>
              <a:schemeClr val="tx1"/>
            </a:solidFill>
          </a:endParaRPr>
        </a:p>
      </dgm:t>
    </dgm:pt>
    <dgm:pt modelId="{3E6080DC-A25E-44C3-90F9-C73A9BFF2529}" type="parTrans" cxnId="{1B17F495-2937-465A-8718-55777F3B4704}">
      <dgm:prSet/>
      <dgm:spPr/>
      <dgm:t>
        <a:bodyPr/>
        <a:lstStyle/>
        <a:p>
          <a:endParaRPr lang="tr-TR" sz="2000">
            <a:solidFill>
              <a:schemeClr val="tx1"/>
            </a:solidFill>
          </a:endParaRPr>
        </a:p>
      </dgm:t>
    </dgm:pt>
    <dgm:pt modelId="{C73270B5-B51B-43EF-888A-D978BC00105F}" type="sibTrans" cxnId="{1B17F495-2937-465A-8718-55777F3B4704}">
      <dgm:prSet/>
      <dgm:spPr/>
      <dgm:t>
        <a:bodyPr/>
        <a:lstStyle/>
        <a:p>
          <a:endParaRPr lang="tr-TR" sz="2000">
            <a:solidFill>
              <a:schemeClr val="tx1"/>
            </a:solidFill>
          </a:endParaRPr>
        </a:p>
      </dgm:t>
    </dgm:pt>
    <dgm:pt modelId="{C7D66723-6C5E-4C98-87FE-0FD81028D3CA}">
      <dgm:prSet phldrT="[Metin]" custT="1"/>
      <dgm:spPr/>
      <dgm:t>
        <a:bodyPr/>
        <a:lstStyle/>
        <a:p>
          <a:r>
            <a:rPr lang="tr-TR" altLang="tr-TR" sz="2400" dirty="0">
              <a:solidFill>
                <a:schemeClr val="tx1"/>
              </a:solidFill>
            </a:rPr>
            <a:t>Eşleştirmeli</a:t>
          </a:r>
          <a:endParaRPr lang="tr-TR" sz="2400" dirty="0">
            <a:solidFill>
              <a:schemeClr val="tx1"/>
            </a:solidFill>
          </a:endParaRPr>
        </a:p>
      </dgm:t>
    </dgm:pt>
    <dgm:pt modelId="{D37353CB-4A96-40E4-B0A9-572653D5FFCE}" type="parTrans" cxnId="{E858778B-6D7F-4F10-A2AF-60FCC318965E}">
      <dgm:prSet/>
      <dgm:spPr/>
      <dgm:t>
        <a:bodyPr/>
        <a:lstStyle/>
        <a:p>
          <a:endParaRPr lang="tr-TR" sz="2000">
            <a:solidFill>
              <a:schemeClr val="tx1"/>
            </a:solidFill>
          </a:endParaRPr>
        </a:p>
      </dgm:t>
    </dgm:pt>
    <dgm:pt modelId="{42125BE1-1DD6-4ADB-AE2D-6AAA843A6A2C}" type="sibTrans" cxnId="{E858778B-6D7F-4F10-A2AF-60FCC318965E}">
      <dgm:prSet/>
      <dgm:spPr/>
      <dgm:t>
        <a:bodyPr/>
        <a:lstStyle/>
        <a:p>
          <a:endParaRPr lang="tr-TR" sz="2000">
            <a:solidFill>
              <a:schemeClr val="tx1"/>
            </a:solidFill>
          </a:endParaRPr>
        </a:p>
      </dgm:t>
    </dgm:pt>
    <dgm:pt modelId="{C25050DB-09EB-4E68-A091-672F61D8834E}">
      <dgm:prSet phldrT="[Metin]" custT="1"/>
      <dgm:spPr/>
      <dgm:t>
        <a:bodyPr/>
        <a:lstStyle/>
        <a:p>
          <a:r>
            <a:rPr lang="tr-TR" altLang="tr-TR" sz="2400" dirty="0">
              <a:solidFill>
                <a:schemeClr val="tx1"/>
              </a:solidFill>
            </a:rPr>
            <a:t>Sesli</a:t>
          </a:r>
          <a:endParaRPr lang="tr-TR" sz="2400" dirty="0">
            <a:solidFill>
              <a:schemeClr val="tx1"/>
            </a:solidFill>
          </a:endParaRPr>
        </a:p>
      </dgm:t>
    </dgm:pt>
    <dgm:pt modelId="{E461301C-1BE8-4BC5-AEB2-AF0A2036E200}" type="parTrans" cxnId="{D9DE459B-8471-41EC-9F8F-54D74939EBDC}">
      <dgm:prSet/>
      <dgm:spPr/>
      <dgm:t>
        <a:bodyPr/>
        <a:lstStyle/>
        <a:p>
          <a:endParaRPr lang="tr-TR" sz="2000">
            <a:solidFill>
              <a:schemeClr val="tx1"/>
            </a:solidFill>
          </a:endParaRPr>
        </a:p>
      </dgm:t>
    </dgm:pt>
    <dgm:pt modelId="{B356A167-3F3D-498C-B88E-25ED8F2D8AAE}" type="sibTrans" cxnId="{D9DE459B-8471-41EC-9F8F-54D74939EBDC}">
      <dgm:prSet/>
      <dgm:spPr/>
      <dgm:t>
        <a:bodyPr/>
        <a:lstStyle/>
        <a:p>
          <a:endParaRPr lang="tr-TR" sz="2000">
            <a:solidFill>
              <a:schemeClr val="tx1"/>
            </a:solidFill>
          </a:endParaRPr>
        </a:p>
      </dgm:t>
    </dgm:pt>
    <dgm:pt modelId="{256C8151-8BD7-4D7C-80E8-6813BC3CFC19}">
      <dgm:prSet phldrT="[Metin]" custT="1"/>
      <dgm:spPr/>
      <dgm:t>
        <a:bodyPr/>
        <a:lstStyle/>
        <a:p>
          <a:r>
            <a:rPr lang="tr-TR" altLang="tr-TR" sz="2400" dirty="0">
              <a:solidFill>
                <a:schemeClr val="tx1"/>
              </a:solidFill>
            </a:rPr>
            <a:t>Resimli</a:t>
          </a:r>
          <a:endParaRPr lang="tr-TR" sz="2400" dirty="0">
            <a:solidFill>
              <a:schemeClr val="tx1"/>
            </a:solidFill>
          </a:endParaRPr>
        </a:p>
      </dgm:t>
    </dgm:pt>
    <dgm:pt modelId="{D4866C23-5353-4705-BDE6-FDAE851E8D8F}" type="parTrans" cxnId="{DA0A30F7-9DF3-4289-9AD0-05ED6A5EA6AA}">
      <dgm:prSet/>
      <dgm:spPr/>
      <dgm:t>
        <a:bodyPr/>
        <a:lstStyle/>
        <a:p>
          <a:endParaRPr lang="tr-TR" sz="2000">
            <a:solidFill>
              <a:schemeClr val="tx1"/>
            </a:solidFill>
          </a:endParaRPr>
        </a:p>
      </dgm:t>
    </dgm:pt>
    <dgm:pt modelId="{9C359F07-1D00-4C2D-A344-6122955CE256}" type="sibTrans" cxnId="{DA0A30F7-9DF3-4289-9AD0-05ED6A5EA6AA}">
      <dgm:prSet/>
      <dgm:spPr/>
      <dgm:t>
        <a:bodyPr/>
        <a:lstStyle/>
        <a:p>
          <a:endParaRPr lang="tr-TR" sz="2000">
            <a:solidFill>
              <a:schemeClr val="tx1"/>
            </a:solidFill>
          </a:endParaRPr>
        </a:p>
      </dgm:t>
    </dgm:pt>
    <dgm:pt modelId="{81E7930F-3D11-4F5E-A455-55066418F724}">
      <dgm:prSet phldrT="[Metin]" custT="1"/>
      <dgm:spPr/>
      <dgm:t>
        <a:bodyPr/>
        <a:lstStyle/>
        <a:p>
          <a:r>
            <a:rPr lang="tr-TR" altLang="tr-TR" sz="2400" dirty="0">
              <a:solidFill>
                <a:schemeClr val="tx1"/>
              </a:solidFill>
            </a:rPr>
            <a:t>Animasyonlu </a:t>
          </a:r>
          <a:endParaRPr lang="tr-TR" sz="2400" dirty="0">
            <a:solidFill>
              <a:schemeClr val="tx1"/>
            </a:solidFill>
          </a:endParaRPr>
        </a:p>
      </dgm:t>
    </dgm:pt>
    <dgm:pt modelId="{052B4340-1458-44AE-BB54-CE21DDCA73E0}" type="parTrans" cxnId="{06ABFA1F-AB39-4EC6-A4C6-27EACAB10EC4}">
      <dgm:prSet/>
      <dgm:spPr/>
      <dgm:t>
        <a:bodyPr/>
        <a:lstStyle/>
        <a:p>
          <a:endParaRPr lang="tr-TR" sz="2000">
            <a:solidFill>
              <a:schemeClr val="tx1"/>
            </a:solidFill>
          </a:endParaRPr>
        </a:p>
      </dgm:t>
    </dgm:pt>
    <dgm:pt modelId="{4DBAD7DB-F857-43F7-A6D8-96AFB512FFD1}" type="sibTrans" cxnId="{06ABFA1F-AB39-4EC6-A4C6-27EACAB10EC4}">
      <dgm:prSet/>
      <dgm:spPr/>
      <dgm:t>
        <a:bodyPr/>
        <a:lstStyle/>
        <a:p>
          <a:endParaRPr lang="tr-TR" sz="2000">
            <a:solidFill>
              <a:schemeClr val="tx1"/>
            </a:solidFill>
          </a:endParaRPr>
        </a:p>
      </dgm:t>
    </dgm:pt>
    <dgm:pt modelId="{2D29904A-63D7-493F-867D-7D9237B07798}" type="pres">
      <dgm:prSet presAssocID="{02B25950-B104-4C6B-BB9D-27183DF43FF5}" presName="Name0" presStyleCnt="0">
        <dgm:presLayoutVars>
          <dgm:chMax val="7"/>
          <dgm:chPref val="7"/>
          <dgm:dir/>
        </dgm:presLayoutVars>
      </dgm:prSet>
      <dgm:spPr/>
    </dgm:pt>
    <dgm:pt modelId="{2E31EF03-D263-4824-9B3B-EF76E672E4E0}" type="pres">
      <dgm:prSet presAssocID="{02B25950-B104-4C6B-BB9D-27183DF43FF5}" presName="Name1" presStyleCnt="0"/>
      <dgm:spPr/>
    </dgm:pt>
    <dgm:pt modelId="{A312D503-FC4A-4B5D-A025-0D0DF14DF3D9}" type="pres">
      <dgm:prSet presAssocID="{02B25950-B104-4C6B-BB9D-27183DF43FF5}" presName="cycle" presStyleCnt="0"/>
      <dgm:spPr/>
    </dgm:pt>
    <dgm:pt modelId="{FF134F61-DC63-4F99-8B3D-A2A7FC407578}" type="pres">
      <dgm:prSet presAssocID="{02B25950-B104-4C6B-BB9D-27183DF43FF5}" presName="srcNode" presStyleLbl="node1" presStyleIdx="0" presStyleCnt="6"/>
      <dgm:spPr/>
    </dgm:pt>
    <dgm:pt modelId="{55F7744F-93DA-40F0-92AE-04BEAD819BC6}" type="pres">
      <dgm:prSet presAssocID="{02B25950-B104-4C6B-BB9D-27183DF43FF5}" presName="conn" presStyleLbl="parChTrans1D2" presStyleIdx="0" presStyleCnt="1"/>
      <dgm:spPr/>
    </dgm:pt>
    <dgm:pt modelId="{946C0AB9-9378-474C-9361-AC90CC2CF3BE}" type="pres">
      <dgm:prSet presAssocID="{02B25950-B104-4C6B-BB9D-27183DF43FF5}" presName="extraNode" presStyleLbl="node1" presStyleIdx="0" presStyleCnt="6"/>
      <dgm:spPr/>
    </dgm:pt>
    <dgm:pt modelId="{493B5663-9798-4750-89FD-B4F6F5F66F36}" type="pres">
      <dgm:prSet presAssocID="{02B25950-B104-4C6B-BB9D-27183DF43FF5}" presName="dstNode" presStyleLbl="node1" presStyleIdx="0" presStyleCnt="6"/>
      <dgm:spPr/>
    </dgm:pt>
    <dgm:pt modelId="{5E71F2F8-35EF-4CD1-A6E1-3A4A206F39EE}" type="pres">
      <dgm:prSet presAssocID="{4FF15EEA-65ED-4BC4-A3B5-72086F7D9F97}" presName="text_1" presStyleLbl="node1" presStyleIdx="0" presStyleCnt="6">
        <dgm:presLayoutVars>
          <dgm:bulletEnabled val="1"/>
        </dgm:presLayoutVars>
      </dgm:prSet>
      <dgm:spPr/>
    </dgm:pt>
    <dgm:pt modelId="{E9A3260D-3396-4D63-8B43-1C491A577AC8}" type="pres">
      <dgm:prSet presAssocID="{4FF15EEA-65ED-4BC4-A3B5-72086F7D9F97}" presName="accent_1" presStyleCnt="0"/>
      <dgm:spPr/>
    </dgm:pt>
    <dgm:pt modelId="{D8F34EBF-C59C-4A48-9B6D-B0F021D9A624}" type="pres">
      <dgm:prSet presAssocID="{4FF15EEA-65ED-4BC4-A3B5-72086F7D9F97}" presName="accentRepeatNode" presStyleLbl="solidFgAcc1" presStyleIdx="0" presStyleCnt="6"/>
      <dgm:spPr/>
    </dgm:pt>
    <dgm:pt modelId="{A363E633-BD90-47FB-9D24-A55C0CC7E489}" type="pres">
      <dgm:prSet presAssocID="{91230C1D-ADC9-4F2D-BB03-77D30F94BD2E}" presName="text_2" presStyleLbl="node1" presStyleIdx="1" presStyleCnt="6" custLinFactNeighborY="15412">
        <dgm:presLayoutVars>
          <dgm:bulletEnabled val="1"/>
        </dgm:presLayoutVars>
      </dgm:prSet>
      <dgm:spPr/>
    </dgm:pt>
    <dgm:pt modelId="{C2D23C1D-30CD-4C50-9E10-FC211CB6873D}" type="pres">
      <dgm:prSet presAssocID="{91230C1D-ADC9-4F2D-BB03-77D30F94BD2E}" presName="accent_2" presStyleCnt="0"/>
      <dgm:spPr/>
    </dgm:pt>
    <dgm:pt modelId="{3E631FAE-636B-42A1-9E39-EE4B2ACBCB1B}" type="pres">
      <dgm:prSet presAssocID="{91230C1D-ADC9-4F2D-BB03-77D30F94BD2E}" presName="accentRepeatNode" presStyleLbl="solidFgAcc1" presStyleIdx="1" presStyleCnt="6"/>
      <dgm:spPr/>
    </dgm:pt>
    <dgm:pt modelId="{F7AA0F82-526A-4EA4-A9DB-835289190023}" type="pres">
      <dgm:prSet presAssocID="{C7D66723-6C5E-4C98-87FE-0FD81028D3CA}" presName="text_3" presStyleLbl="node1" presStyleIdx="2" presStyleCnt="6">
        <dgm:presLayoutVars>
          <dgm:bulletEnabled val="1"/>
        </dgm:presLayoutVars>
      </dgm:prSet>
      <dgm:spPr/>
    </dgm:pt>
    <dgm:pt modelId="{F1F9B6EF-BA9C-4AF1-A006-F24B9A6E88CE}" type="pres">
      <dgm:prSet presAssocID="{C7D66723-6C5E-4C98-87FE-0FD81028D3CA}" presName="accent_3" presStyleCnt="0"/>
      <dgm:spPr/>
    </dgm:pt>
    <dgm:pt modelId="{282480EC-5900-44A8-895B-741DCD84EC87}" type="pres">
      <dgm:prSet presAssocID="{C7D66723-6C5E-4C98-87FE-0FD81028D3CA}" presName="accentRepeatNode" presStyleLbl="solidFgAcc1" presStyleIdx="2" presStyleCnt="6"/>
      <dgm:spPr/>
    </dgm:pt>
    <dgm:pt modelId="{979B39F0-DD5A-4A19-9BA2-31EE7CB3E99D}" type="pres">
      <dgm:prSet presAssocID="{C25050DB-09EB-4E68-A091-672F61D8834E}" presName="text_4" presStyleLbl="node1" presStyleIdx="3" presStyleCnt="6">
        <dgm:presLayoutVars>
          <dgm:bulletEnabled val="1"/>
        </dgm:presLayoutVars>
      </dgm:prSet>
      <dgm:spPr/>
    </dgm:pt>
    <dgm:pt modelId="{648E2B91-9485-4FFE-BC73-C4EB02ABECE0}" type="pres">
      <dgm:prSet presAssocID="{C25050DB-09EB-4E68-A091-672F61D8834E}" presName="accent_4" presStyleCnt="0"/>
      <dgm:spPr/>
    </dgm:pt>
    <dgm:pt modelId="{38543177-45C3-4798-9B86-A8E0A4F932B7}" type="pres">
      <dgm:prSet presAssocID="{C25050DB-09EB-4E68-A091-672F61D8834E}" presName="accentRepeatNode" presStyleLbl="solidFgAcc1" presStyleIdx="3" presStyleCnt="6"/>
      <dgm:spPr/>
    </dgm:pt>
    <dgm:pt modelId="{A65EEE0B-D80E-4B85-A00C-2AC7CA260757}" type="pres">
      <dgm:prSet presAssocID="{256C8151-8BD7-4D7C-80E8-6813BC3CFC19}" presName="text_5" presStyleLbl="node1" presStyleIdx="4" presStyleCnt="6">
        <dgm:presLayoutVars>
          <dgm:bulletEnabled val="1"/>
        </dgm:presLayoutVars>
      </dgm:prSet>
      <dgm:spPr/>
    </dgm:pt>
    <dgm:pt modelId="{0F7ABC8F-D92D-43F2-843B-1BDED02A15B7}" type="pres">
      <dgm:prSet presAssocID="{256C8151-8BD7-4D7C-80E8-6813BC3CFC19}" presName="accent_5" presStyleCnt="0"/>
      <dgm:spPr/>
    </dgm:pt>
    <dgm:pt modelId="{9068A3ED-DD35-49DC-9A9E-0B200B940998}" type="pres">
      <dgm:prSet presAssocID="{256C8151-8BD7-4D7C-80E8-6813BC3CFC19}" presName="accentRepeatNode" presStyleLbl="solidFgAcc1" presStyleIdx="4" presStyleCnt="6"/>
      <dgm:spPr/>
    </dgm:pt>
    <dgm:pt modelId="{430AEBE7-0C8A-46EB-806F-19A267536026}" type="pres">
      <dgm:prSet presAssocID="{81E7930F-3D11-4F5E-A455-55066418F724}" presName="text_6" presStyleLbl="node1" presStyleIdx="5" presStyleCnt="6">
        <dgm:presLayoutVars>
          <dgm:bulletEnabled val="1"/>
        </dgm:presLayoutVars>
      </dgm:prSet>
      <dgm:spPr/>
    </dgm:pt>
    <dgm:pt modelId="{5F1EE1D1-ED45-4D3F-BFA1-385A1A6FE912}" type="pres">
      <dgm:prSet presAssocID="{81E7930F-3D11-4F5E-A455-55066418F724}" presName="accent_6" presStyleCnt="0"/>
      <dgm:spPr/>
    </dgm:pt>
    <dgm:pt modelId="{68B5A51F-64E7-49F1-A08A-3451DB9DD1E6}" type="pres">
      <dgm:prSet presAssocID="{81E7930F-3D11-4F5E-A455-55066418F724}" presName="accentRepeatNode" presStyleLbl="solidFgAcc1" presStyleIdx="5" presStyleCnt="6"/>
      <dgm:spPr/>
    </dgm:pt>
  </dgm:ptLst>
  <dgm:cxnLst>
    <dgm:cxn modelId="{A96ECE0B-5322-4960-AA60-5BC42D59F696}" type="presOf" srcId="{4FF15EEA-65ED-4BC4-A3B5-72086F7D9F97}" destId="{5E71F2F8-35EF-4CD1-A6E1-3A4A206F39EE}" srcOrd="0" destOrd="0" presId="urn:microsoft.com/office/officeart/2008/layout/VerticalCurvedList"/>
    <dgm:cxn modelId="{6842DE19-F21F-4E48-AE5A-4E2FD93A187D}" srcId="{02B25950-B104-4C6B-BB9D-27183DF43FF5}" destId="{4FF15EEA-65ED-4BC4-A3B5-72086F7D9F97}" srcOrd="0" destOrd="0" parTransId="{7A781790-6322-4395-98F1-E0E6425126BC}" sibTransId="{84BCCBE5-4675-448E-8A98-18AE203A044F}"/>
    <dgm:cxn modelId="{06ABFA1F-AB39-4EC6-A4C6-27EACAB10EC4}" srcId="{02B25950-B104-4C6B-BB9D-27183DF43FF5}" destId="{81E7930F-3D11-4F5E-A455-55066418F724}" srcOrd="5" destOrd="0" parTransId="{052B4340-1458-44AE-BB54-CE21DDCA73E0}" sibTransId="{4DBAD7DB-F857-43F7-A6D8-96AFB512FFD1}"/>
    <dgm:cxn modelId="{C7A7EA2A-D5C2-4DA6-8EAD-EA7558D54D57}" type="presOf" srcId="{C25050DB-09EB-4E68-A091-672F61D8834E}" destId="{979B39F0-DD5A-4A19-9BA2-31EE7CB3E99D}" srcOrd="0" destOrd="0" presId="urn:microsoft.com/office/officeart/2008/layout/VerticalCurvedList"/>
    <dgm:cxn modelId="{AC88AF41-4E14-4731-B976-933B86E7DD7F}" type="presOf" srcId="{81E7930F-3D11-4F5E-A455-55066418F724}" destId="{430AEBE7-0C8A-46EB-806F-19A267536026}" srcOrd="0" destOrd="0" presId="urn:microsoft.com/office/officeart/2008/layout/VerticalCurvedList"/>
    <dgm:cxn modelId="{BB485471-B3BC-4914-ADF5-46892574E9CD}" type="presOf" srcId="{84BCCBE5-4675-448E-8A98-18AE203A044F}" destId="{55F7744F-93DA-40F0-92AE-04BEAD819BC6}" srcOrd="0" destOrd="0" presId="urn:microsoft.com/office/officeart/2008/layout/VerticalCurvedList"/>
    <dgm:cxn modelId="{A25C9852-298D-4929-B377-165230855660}" type="presOf" srcId="{C7D66723-6C5E-4C98-87FE-0FD81028D3CA}" destId="{F7AA0F82-526A-4EA4-A9DB-835289190023}" srcOrd="0" destOrd="0" presId="urn:microsoft.com/office/officeart/2008/layout/VerticalCurvedList"/>
    <dgm:cxn modelId="{E858778B-6D7F-4F10-A2AF-60FCC318965E}" srcId="{02B25950-B104-4C6B-BB9D-27183DF43FF5}" destId="{C7D66723-6C5E-4C98-87FE-0FD81028D3CA}" srcOrd="2" destOrd="0" parTransId="{D37353CB-4A96-40E4-B0A9-572653D5FFCE}" sibTransId="{42125BE1-1DD6-4ADB-AE2D-6AAA843A6A2C}"/>
    <dgm:cxn modelId="{736DAF95-917C-4472-AFAD-5CE20149D32A}" type="presOf" srcId="{02B25950-B104-4C6B-BB9D-27183DF43FF5}" destId="{2D29904A-63D7-493F-867D-7D9237B07798}" srcOrd="0" destOrd="0" presId="urn:microsoft.com/office/officeart/2008/layout/VerticalCurvedList"/>
    <dgm:cxn modelId="{1B17F495-2937-465A-8718-55777F3B4704}" srcId="{02B25950-B104-4C6B-BB9D-27183DF43FF5}" destId="{91230C1D-ADC9-4F2D-BB03-77D30F94BD2E}" srcOrd="1" destOrd="0" parTransId="{3E6080DC-A25E-44C3-90F9-C73A9BFF2529}" sibTransId="{C73270B5-B51B-43EF-888A-D978BC00105F}"/>
    <dgm:cxn modelId="{D9DE459B-8471-41EC-9F8F-54D74939EBDC}" srcId="{02B25950-B104-4C6B-BB9D-27183DF43FF5}" destId="{C25050DB-09EB-4E68-A091-672F61D8834E}" srcOrd="3" destOrd="0" parTransId="{E461301C-1BE8-4BC5-AEB2-AF0A2036E200}" sibTransId="{B356A167-3F3D-498C-B88E-25ED8F2D8AAE}"/>
    <dgm:cxn modelId="{330014A3-91A3-4F34-8587-242D6EFC4608}" type="presOf" srcId="{256C8151-8BD7-4D7C-80E8-6813BC3CFC19}" destId="{A65EEE0B-D80E-4B85-A00C-2AC7CA260757}" srcOrd="0" destOrd="0" presId="urn:microsoft.com/office/officeart/2008/layout/VerticalCurvedList"/>
    <dgm:cxn modelId="{976201DE-7094-46D0-B744-951FB7D74035}" type="presOf" srcId="{91230C1D-ADC9-4F2D-BB03-77D30F94BD2E}" destId="{A363E633-BD90-47FB-9D24-A55C0CC7E489}" srcOrd="0" destOrd="0" presId="urn:microsoft.com/office/officeart/2008/layout/VerticalCurvedList"/>
    <dgm:cxn modelId="{DA0A30F7-9DF3-4289-9AD0-05ED6A5EA6AA}" srcId="{02B25950-B104-4C6B-BB9D-27183DF43FF5}" destId="{256C8151-8BD7-4D7C-80E8-6813BC3CFC19}" srcOrd="4" destOrd="0" parTransId="{D4866C23-5353-4705-BDE6-FDAE851E8D8F}" sibTransId="{9C359F07-1D00-4C2D-A344-6122955CE256}"/>
    <dgm:cxn modelId="{0150102A-6063-40D5-ABCB-673D471C8A64}" type="presParOf" srcId="{2D29904A-63D7-493F-867D-7D9237B07798}" destId="{2E31EF03-D263-4824-9B3B-EF76E672E4E0}" srcOrd="0" destOrd="0" presId="urn:microsoft.com/office/officeart/2008/layout/VerticalCurvedList"/>
    <dgm:cxn modelId="{45E03366-DE29-4A34-B6A8-F3878DA8A678}" type="presParOf" srcId="{2E31EF03-D263-4824-9B3B-EF76E672E4E0}" destId="{A312D503-FC4A-4B5D-A025-0D0DF14DF3D9}" srcOrd="0" destOrd="0" presId="urn:microsoft.com/office/officeart/2008/layout/VerticalCurvedList"/>
    <dgm:cxn modelId="{B1A6A8DD-386B-4154-B306-AF54FB406005}" type="presParOf" srcId="{A312D503-FC4A-4B5D-A025-0D0DF14DF3D9}" destId="{FF134F61-DC63-4F99-8B3D-A2A7FC407578}" srcOrd="0" destOrd="0" presId="urn:microsoft.com/office/officeart/2008/layout/VerticalCurvedList"/>
    <dgm:cxn modelId="{5455BC39-B257-4827-ABE0-ED95FB2C039C}" type="presParOf" srcId="{A312D503-FC4A-4B5D-A025-0D0DF14DF3D9}" destId="{55F7744F-93DA-40F0-92AE-04BEAD819BC6}" srcOrd="1" destOrd="0" presId="urn:microsoft.com/office/officeart/2008/layout/VerticalCurvedList"/>
    <dgm:cxn modelId="{E33EF46C-53F8-4F01-A347-CC2F8ED158CE}" type="presParOf" srcId="{A312D503-FC4A-4B5D-A025-0D0DF14DF3D9}" destId="{946C0AB9-9378-474C-9361-AC90CC2CF3BE}" srcOrd="2" destOrd="0" presId="urn:microsoft.com/office/officeart/2008/layout/VerticalCurvedList"/>
    <dgm:cxn modelId="{F9ACB3DB-8E31-4290-95FB-FE791ADBD741}" type="presParOf" srcId="{A312D503-FC4A-4B5D-A025-0D0DF14DF3D9}" destId="{493B5663-9798-4750-89FD-B4F6F5F66F36}" srcOrd="3" destOrd="0" presId="urn:microsoft.com/office/officeart/2008/layout/VerticalCurvedList"/>
    <dgm:cxn modelId="{03492DA8-266D-43A2-9657-E58B0CF5365B}" type="presParOf" srcId="{2E31EF03-D263-4824-9B3B-EF76E672E4E0}" destId="{5E71F2F8-35EF-4CD1-A6E1-3A4A206F39EE}" srcOrd="1" destOrd="0" presId="urn:microsoft.com/office/officeart/2008/layout/VerticalCurvedList"/>
    <dgm:cxn modelId="{410021A1-4D1B-4035-ABC5-55C315078398}" type="presParOf" srcId="{2E31EF03-D263-4824-9B3B-EF76E672E4E0}" destId="{E9A3260D-3396-4D63-8B43-1C491A577AC8}" srcOrd="2" destOrd="0" presId="urn:microsoft.com/office/officeart/2008/layout/VerticalCurvedList"/>
    <dgm:cxn modelId="{70D7EE70-71AD-4644-A7A6-2C28F313FAA8}" type="presParOf" srcId="{E9A3260D-3396-4D63-8B43-1C491A577AC8}" destId="{D8F34EBF-C59C-4A48-9B6D-B0F021D9A624}" srcOrd="0" destOrd="0" presId="urn:microsoft.com/office/officeart/2008/layout/VerticalCurvedList"/>
    <dgm:cxn modelId="{500692C5-C3DD-4E16-A26F-F84706D4FFCE}" type="presParOf" srcId="{2E31EF03-D263-4824-9B3B-EF76E672E4E0}" destId="{A363E633-BD90-47FB-9D24-A55C0CC7E489}" srcOrd="3" destOrd="0" presId="urn:microsoft.com/office/officeart/2008/layout/VerticalCurvedList"/>
    <dgm:cxn modelId="{1804D093-62D5-41B7-B576-30A8C0CCBC8F}" type="presParOf" srcId="{2E31EF03-D263-4824-9B3B-EF76E672E4E0}" destId="{C2D23C1D-30CD-4C50-9E10-FC211CB6873D}" srcOrd="4" destOrd="0" presId="urn:microsoft.com/office/officeart/2008/layout/VerticalCurvedList"/>
    <dgm:cxn modelId="{414247CE-39CF-431F-A109-3911B4118FF0}" type="presParOf" srcId="{C2D23C1D-30CD-4C50-9E10-FC211CB6873D}" destId="{3E631FAE-636B-42A1-9E39-EE4B2ACBCB1B}" srcOrd="0" destOrd="0" presId="urn:microsoft.com/office/officeart/2008/layout/VerticalCurvedList"/>
    <dgm:cxn modelId="{FE6629DF-41C5-4982-8C3E-29894B9B6953}" type="presParOf" srcId="{2E31EF03-D263-4824-9B3B-EF76E672E4E0}" destId="{F7AA0F82-526A-4EA4-A9DB-835289190023}" srcOrd="5" destOrd="0" presId="urn:microsoft.com/office/officeart/2008/layout/VerticalCurvedList"/>
    <dgm:cxn modelId="{00C04780-B6F9-4FD5-963F-97ECBCC880F0}" type="presParOf" srcId="{2E31EF03-D263-4824-9B3B-EF76E672E4E0}" destId="{F1F9B6EF-BA9C-4AF1-A006-F24B9A6E88CE}" srcOrd="6" destOrd="0" presId="urn:microsoft.com/office/officeart/2008/layout/VerticalCurvedList"/>
    <dgm:cxn modelId="{8532C782-191C-400D-B524-3B99E6732504}" type="presParOf" srcId="{F1F9B6EF-BA9C-4AF1-A006-F24B9A6E88CE}" destId="{282480EC-5900-44A8-895B-741DCD84EC87}" srcOrd="0" destOrd="0" presId="urn:microsoft.com/office/officeart/2008/layout/VerticalCurvedList"/>
    <dgm:cxn modelId="{909EE7CB-0CE2-4906-B162-170AC9DE4592}" type="presParOf" srcId="{2E31EF03-D263-4824-9B3B-EF76E672E4E0}" destId="{979B39F0-DD5A-4A19-9BA2-31EE7CB3E99D}" srcOrd="7" destOrd="0" presId="urn:microsoft.com/office/officeart/2008/layout/VerticalCurvedList"/>
    <dgm:cxn modelId="{E2AA8509-0BE7-4FE9-ABBC-9864B3597AC0}" type="presParOf" srcId="{2E31EF03-D263-4824-9B3B-EF76E672E4E0}" destId="{648E2B91-9485-4FFE-BC73-C4EB02ABECE0}" srcOrd="8" destOrd="0" presId="urn:microsoft.com/office/officeart/2008/layout/VerticalCurvedList"/>
    <dgm:cxn modelId="{3D0BD00C-9D4F-431B-A15B-0B95E88199D7}" type="presParOf" srcId="{648E2B91-9485-4FFE-BC73-C4EB02ABECE0}" destId="{38543177-45C3-4798-9B86-A8E0A4F932B7}" srcOrd="0" destOrd="0" presId="urn:microsoft.com/office/officeart/2008/layout/VerticalCurvedList"/>
    <dgm:cxn modelId="{17822C29-E05C-4FC7-AB57-4A099D15768E}" type="presParOf" srcId="{2E31EF03-D263-4824-9B3B-EF76E672E4E0}" destId="{A65EEE0B-D80E-4B85-A00C-2AC7CA260757}" srcOrd="9" destOrd="0" presId="urn:microsoft.com/office/officeart/2008/layout/VerticalCurvedList"/>
    <dgm:cxn modelId="{61AF3CB7-3DFD-43FC-9AB1-702EC8C9D325}" type="presParOf" srcId="{2E31EF03-D263-4824-9B3B-EF76E672E4E0}" destId="{0F7ABC8F-D92D-43F2-843B-1BDED02A15B7}" srcOrd="10" destOrd="0" presId="urn:microsoft.com/office/officeart/2008/layout/VerticalCurvedList"/>
    <dgm:cxn modelId="{979A5C59-56FB-444D-B3D2-03E5D30895B6}" type="presParOf" srcId="{0F7ABC8F-D92D-43F2-843B-1BDED02A15B7}" destId="{9068A3ED-DD35-49DC-9A9E-0B200B940998}" srcOrd="0" destOrd="0" presId="urn:microsoft.com/office/officeart/2008/layout/VerticalCurvedList"/>
    <dgm:cxn modelId="{F07E6F13-E8A7-488D-A9D3-E8E71BD0E9B5}" type="presParOf" srcId="{2E31EF03-D263-4824-9B3B-EF76E672E4E0}" destId="{430AEBE7-0C8A-46EB-806F-19A267536026}" srcOrd="11" destOrd="0" presId="urn:microsoft.com/office/officeart/2008/layout/VerticalCurvedList"/>
    <dgm:cxn modelId="{0FA1694B-83BD-4BF9-AC68-0775A7FC0064}" type="presParOf" srcId="{2E31EF03-D263-4824-9B3B-EF76E672E4E0}" destId="{5F1EE1D1-ED45-4D3F-BFA1-385A1A6FE912}" srcOrd="12" destOrd="0" presId="urn:microsoft.com/office/officeart/2008/layout/VerticalCurvedList"/>
    <dgm:cxn modelId="{59B0B282-4808-4AB0-B30F-692C63FBEAAB}" type="presParOf" srcId="{5F1EE1D1-ED45-4D3F-BFA1-385A1A6FE912}" destId="{68B5A51F-64E7-49F1-A08A-3451DB9DD1E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529534-2291-4764-B95B-D840B2394E9B}" type="doc">
      <dgm:prSet loTypeId="urn:microsoft.com/office/officeart/2005/8/layout/hierarchy1" loCatId="hierarchy" qsTypeId="urn:microsoft.com/office/officeart/2005/8/quickstyle/simple4" qsCatId="simple" csTypeId="urn:microsoft.com/office/officeart/2005/8/colors/colorful4" csCatId="colorful" phldr="1"/>
      <dgm:spPr/>
      <dgm:t>
        <a:bodyPr/>
        <a:lstStyle/>
        <a:p>
          <a:endParaRPr lang="tr-TR"/>
        </a:p>
      </dgm:t>
    </dgm:pt>
    <dgm:pt modelId="{20701C53-8143-4832-8332-10787B926BC3}">
      <dgm:prSet phldrT="[Metin]" custT="1"/>
      <dgm:spPr/>
      <dgm:t>
        <a:bodyPr/>
        <a:lstStyle/>
        <a:p>
          <a:r>
            <a:rPr lang="tr-TR" sz="2400" b="1" dirty="0"/>
            <a:t>E-Sınav Oturum Saatleri</a:t>
          </a:r>
        </a:p>
      </dgm:t>
    </dgm:pt>
    <dgm:pt modelId="{E30DD73E-F3CA-4601-BADC-42A5B0BDBBFA}" type="parTrans" cxnId="{6FB84598-BA29-4B04-BB0C-766171A83C78}">
      <dgm:prSet/>
      <dgm:spPr/>
      <dgm:t>
        <a:bodyPr/>
        <a:lstStyle/>
        <a:p>
          <a:endParaRPr lang="tr-TR"/>
        </a:p>
      </dgm:t>
    </dgm:pt>
    <dgm:pt modelId="{AAFC42E0-76CA-4F65-B2ED-478E6F56298C}" type="sibTrans" cxnId="{6FB84598-BA29-4B04-BB0C-766171A83C78}">
      <dgm:prSet/>
      <dgm:spPr/>
      <dgm:t>
        <a:bodyPr/>
        <a:lstStyle/>
        <a:p>
          <a:endParaRPr lang="tr-TR"/>
        </a:p>
      </dgm:t>
    </dgm:pt>
    <dgm:pt modelId="{AB016282-275A-4355-9FE4-723B56E6A0E9}">
      <dgm:prSet phldrT="[Metin]"/>
      <dgm:spPr/>
      <dgm:t>
        <a:bodyPr/>
        <a:lstStyle/>
        <a:p>
          <a:pPr algn="ctr"/>
          <a:r>
            <a:rPr lang="tr-TR" dirty="0"/>
            <a:t>Hafta İçi Oturumları</a:t>
          </a:r>
        </a:p>
      </dgm:t>
    </dgm:pt>
    <dgm:pt modelId="{16FA8D7E-3AA3-4877-992E-6D208D777DB3}" type="parTrans" cxnId="{2300EE0D-8626-4D4F-9E98-9BADEF06AD30}">
      <dgm:prSet/>
      <dgm:spPr/>
      <dgm:t>
        <a:bodyPr/>
        <a:lstStyle/>
        <a:p>
          <a:endParaRPr lang="tr-TR"/>
        </a:p>
      </dgm:t>
    </dgm:pt>
    <dgm:pt modelId="{137459E9-6570-42DA-ACD6-675F770D635B}" type="sibTrans" cxnId="{2300EE0D-8626-4D4F-9E98-9BADEF06AD30}">
      <dgm:prSet/>
      <dgm:spPr/>
      <dgm:t>
        <a:bodyPr/>
        <a:lstStyle/>
        <a:p>
          <a:endParaRPr lang="tr-TR"/>
        </a:p>
      </dgm:t>
    </dgm:pt>
    <dgm:pt modelId="{190FD57E-FD59-40D4-82BE-D801B00D0021}">
      <dgm:prSet phldrT="[Metin]"/>
      <dgm:spPr/>
      <dgm:t>
        <a:bodyPr/>
        <a:lstStyle/>
        <a:p>
          <a:r>
            <a:rPr lang="tr-TR" dirty="0"/>
            <a:t>Hafta Sonu Oturumları</a:t>
          </a:r>
        </a:p>
      </dgm:t>
    </dgm:pt>
    <dgm:pt modelId="{49A5B46F-C863-4033-A960-972035E07EE4}" type="parTrans" cxnId="{0659F234-318B-403E-AE26-24DAA5790802}">
      <dgm:prSet/>
      <dgm:spPr/>
      <dgm:t>
        <a:bodyPr/>
        <a:lstStyle/>
        <a:p>
          <a:endParaRPr lang="tr-TR"/>
        </a:p>
      </dgm:t>
    </dgm:pt>
    <dgm:pt modelId="{169E60D6-9458-4D1E-8369-2D1FB956F9B2}" type="sibTrans" cxnId="{0659F234-318B-403E-AE26-24DAA5790802}">
      <dgm:prSet/>
      <dgm:spPr/>
      <dgm:t>
        <a:bodyPr/>
        <a:lstStyle/>
        <a:p>
          <a:endParaRPr lang="tr-TR"/>
        </a:p>
      </dgm:t>
    </dgm:pt>
    <dgm:pt modelId="{E568729B-C86B-4A17-AE17-6DB307E6BA1F}">
      <dgm:prSet phldrT="[Metin]">
        <dgm:style>
          <a:lnRef idx="0">
            <a:schemeClr val="accent1"/>
          </a:lnRef>
          <a:fillRef idx="3">
            <a:schemeClr val="accent1"/>
          </a:fillRef>
          <a:effectRef idx="3">
            <a:schemeClr val="accent1"/>
          </a:effectRef>
          <a:fontRef idx="minor">
            <a:schemeClr val="lt1"/>
          </a:fontRef>
        </dgm:style>
      </dgm:prSet>
      <dgm:spPr/>
      <dgm:t>
        <a:bodyPr/>
        <a:lstStyle/>
        <a:p>
          <a:r>
            <a:rPr lang="tr-TR" dirty="0"/>
            <a:t>18.00</a:t>
          </a:r>
        </a:p>
      </dgm:t>
    </dgm:pt>
    <dgm:pt modelId="{B366CEC9-F420-4708-87EA-47A7C5C79AF9}" type="parTrans" cxnId="{C6787B9F-C4A7-4129-9B64-AB70A7DF1EC5}">
      <dgm:prSet/>
      <dgm:spPr/>
      <dgm:t>
        <a:bodyPr/>
        <a:lstStyle/>
        <a:p>
          <a:endParaRPr lang="tr-TR"/>
        </a:p>
      </dgm:t>
    </dgm:pt>
    <dgm:pt modelId="{D3C6C90E-79EB-456F-AE27-2576C41CD84F}" type="sibTrans" cxnId="{C6787B9F-C4A7-4129-9B64-AB70A7DF1EC5}">
      <dgm:prSet/>
      <dgm:spPr/>
      <dgm:t>
        <a:bodyPr/>
        <a:lstStyle/>
        <a:p>
          <a:endParaRPr lang="tr-TR"/>
        </a:p>
      </dgm:t>
    </dgm:pt>
    <dgm:pt modelId="{B2EE3956-05E2-4A0F-97D4-0A46258769AF}">
      <dgm:prSet phldrT="[Metin]">
        <dgm:style>
          <a:lnRef idx="0">
            <a:schemeClr val="accent1"/>
          </a:lnRef>
          <a:fillRef idx="3">
            <a:schemeClr val="accent1"/>
          </a:fillRef>
          <a:effectRef idx="3">
            <a:schemeClr val="accent1"/>
          </a:effectRef>
          <a:fontRef idx="minor">
            <a:schemeClr val="lt1"/>
          </a:fontRef>
        </dgm:style>
      </dgm:prSet>
      <dgm:spPr/>
      <dgm:t>
        <a:bodyPr/>
        <a:lstStyle/>
        <a:p>
          <a:r>
            <a:rPr lang="tr-TR" dirty="0"/>
            <a:t>19.15</a:t>
          </a:r>
        </a:p>
      </dgm:t>
    </dgm:pt>
    <dgm:pt modelId="{8FE8AB5D-299B-46FD-A93A-3A60C7DD150C}" type="parTrans" cxnId="{EE4CAC3F-1D33-43A7-A966-32482BEB0D51}">
      <dgm:prSet/>
      <dgm:spPr/>
      <dgm:t>
        <a:bodyPr/>
        <a:lstStyle/>
        <a:p>
          <a:endParaRPr lang="tr-TR"/>
        </a:p>
      </dgm:t>
    </dgm:pt>
    <dgm:pt modelId="{2356ED57-64FD-45E7-95F5-F39CC6AF09DD}" type="sibTrans" cxnId="{EE4CAC3F-1D33-43A7-A966-32482BEB0D51}">
      <dgm:prSet/>
      <dgm:spPr/>
      <dgm:t>
        <a:bodyPr/>
        <a:lstStyle/>
        <a:p>
          <a:endParaRPr lang="tr-TR"/>
        </a:p>
      </dgm:t>
    </dgm:pt>
    <dgm:pt modelId="{EB7E5D53-9916-404F-A4ED-2CB6E1F6098B}">
      <dgm:prSet phldrT="[Metin]">
        <dgm:style>
          <a:lnRef idx="0">
            <a:schemeClr val="accent1"/>
          </a:lnRef>
          <a:fillRef idx="3">
            <a:schemeClr val="accent1"/>
          </a:fillRef>
          <a:effectRef idx="3">
            <a:schemeClr val="accent1"/>
          </a:effectRef>
          <a:fontRef idx="minor">
            <a:schemeClr val="lt1"/>
          </a:fontRef>
        </dgm:style>
      </dgm:prSet>
      <dgm:spPr/>
      <dgm:t>
        <a:bodyPr/>
        <a:lstStyle/>
        <a:p>
          <a:r>
            <a:rPr lang="tr-TR" dirty="0"/>
            <a:t>20.30</a:t>
          </a:r>
        </a:p>
      </dgm:t>
    </dgm:pt>
    <dgm:pt modelId="{0FFEE40F-785A-4DEE-89CC-458055FF9787}" type="parTrans" cxnId="{6D8C5089-C58B-4AD6-823D-A7658BA67BC0}">
      <dgm:prSet/>
      <dgm:spPr/>
      <dgm:t>
        <a:bodyPr/>
        <a:lstStyle/>
        <a:p>
          <a:endParaRPr lang="tr-TR"/>
        </a:p>
      </dgm:t>
    </dgm:pt>
    <dgm:pt modelId="{D4CB9C7A-F8AC-486B-B5A8-BE94085540FF}" type="sibTrans" cxnId="{6D8C5089-C58B-4AD6-823D-A7658BA67BC0}">
      <dgm:prSet/>
      <dgm:spPr/>
      <dgm:t>
        <a:bodyPr/>
        <a:lstStyle/>
        <a:p>
          <a:endParaRPr lang="tr-TR"/>
        </a:p>
      </dgm:t>
    </dgm:pt>
    <dgm:pt modelId="{F66A92C6-7CE0-482A-B3FA-FA409A729BFA}">
      <dgm:prSet phldrT="[Metin]">
        <dgm:style>
          <a:lnRef idx="3">
            <a:schemeClr val="lt1"/>
          </a:lnRef>
          <a:fillRef idx="1">
            <a:schemeClr val="accent2"/>
          </a:fillRef>
          <a:effectRef idx="1">
            <a:schemeClr val="accent2"/>
          </a:effectRef>
          <a:fontRef idx="minor">
            <a:schemeClr val="lt1"/>
          </a:fontRef>
        </dgm:style>
      </dgm:prSet>
      <dgm:spPr/>
      <dgm:t>
        <a:bodyPr/>
        <a:lstStyle/>
        <a:p>
          <a:r>
            <a:rPr lang="tr-TR" dirty="0"/>
            <a:t>10.00</a:t>
          </a:r>
        </a:p>
      </dgm:t>
    </dgm:pt>
    <dgm:pt modelId="{7EB9BFA0-69F4-4CF4-936A-7D143392572D}" type="parTrans" cxnId="{318E29B0-3C38-4802-9F33-215533A77AA6}">
      <dgm:prSet/>
      <dgm:spPr/>
      <dgm:t>
        <a:bodyPr/>
        <a:lstStyle/>
        <a:p>
          <a:endParaRPr lang="tr-TR"/>
        </a:p>
      </dgm:t>
    </dgm:pt>
    <dgm:pt modelId="{67E334B1-B025-44A1-954A-25E0CED3485E}" type="sibTrans" cxnId="{318E29B0-3C38-4802-9F33-215533A77AA6}">
      <dgm:prSet/>
      <dgm:spPr/>
      <dgm:t>
        <a:bodyPr/>
        <a:lstStyle/>
        <a:p>
          <a:endParaRPr lang="tr-TR"/>
        </a:p>
      </dgm:t>
    </dgm:pt>
    <dgm:pt modelId="{23200CCC-00ED-4F74-BF23-3B2A40E85BFB}">
      <dgm:prSet phldrT="[Metin]">
        <dgm:style>
          <a:lnRef idx="3">
            <a:schemeClr val="lt1"/>
          </a:lnRef>
          <a:fillRef idx="1">
            <a:schemeClr val="accent2"/>
          </a:fillRef>
          <a:effectRef idx="1">
            <a:schemeClr val="accent2"/>
          </a:effectRef>
          <a:fontRef idx="minor">
            <a:schemeClr val="lt1"/>
          </a:fontRef>
        </dgm:style>
      </dgm:prSet>
      <dgm:spPr/>
      <dgm:t>
        <a:bodyPr/>
        <a:lstStyle/>
        <a:p>
          <a:r>
            <a:rPr lang="tr-TR" dirty="0"/>
            <a:t>11.15</a:t>
          </a:r>
        </a:p>
      </dgm:t>
    </dgm:pt>
    <dgm:pt modelId="{9F5DE1D3-D885-482F-B9C9-74C316E16FD3}" type="parTrans" cxnId="{812DD4D4-A625-4F68-9156-94422741D691}">
      <dgm:prSet/>
      <dgm:spPr/>
      <dgm:t>
        <a:bodyPr/>
        <a:lstStyle/>
        <a:p>
          <a:endParaRPr lang="tr-TR"/>
        </a:p>
      </dgm:t>
    </dgm:pt>
    <dgm:pt modelId="{B6A96AF8-1763-4791-9416-CD9D1EF6D73A}" type="sibTrans" cxnId="{812DD4D4-A625-4F68-9156-94422741D691}">
      <dgm:prSet/>
      <dgm:spPr/>
      <dgm:t>
        <a:bodyPr/>
        <a:lstStyle/>
        <a:p>
          <a:endParaRPr lang="tr-TR"/>
        </a:p>
      </dgm:t>
    </dgm:pt>
    <dgm:pt modelId="{9DF69B1C-A229-4297-B7FE-D2013DD22E1C}">
      <dgm:prSet phldrT="[Metin]">
        <dgm:style>
          <a:lnRef idx="3">
            <a:schemeClr val="lt1"/>
          </a:lnRef>
          <a:fillRef idx="1">
            <a:schemeClr val="accent2"/>
          </a:fillRef>
          <a:effectRef idx="1">
            <a:schemeClr val="accent2"/>
          </a:effectRef>
          <a:fontRef idx="minor">
            <a:schemeClr val="lt1"/>
          </a:fontRef>
        </dgm:style>
      </dgm:prSet>
      <dgm:spPr/>
      <dgm:t>
        <a:bodyPr/>
        <a:lstStyle/>
        <a:p>
          <a:r>
            <a:rPr lang="tr-TR" dirty="0"/>
            <a:t>12.30</a:t>
          </a:r>
        </a:p>
      </dgm:t>
    </dgm:pt>
    <dgm:pt modelId="{CC871509-8839-452D-B1D2-EC24DF930FA8}" type="parTrans" cxnId="{C8E351E1-1530-40A9-AD11-C9DCE36F753B}">
      <dgm:prSet/>
      <dgm:spPr/>
      <dgm:t>
        <a:bodyPr/>
        <a:lstStyle/>
        <a:p>
          <a:endParaRPr lang="tr-TR"/>
        </a:p>
      </dgm:t>
    </dgm:pt>
    <dgm:pt modelId="{740710AC-526F-4397-B76A-A85C82054D90}" type="sibTrans" cxnId="{C8E351E1-1530-40A9-AD11-C9DCE36F753B}">
      <dgm:prSet/>
      <dgm:spPr/>
      <dgm:t>
        <a:bodyPr/>
        <a:lstStyle/>
        <a:p>
          <a:endParaRPr lang="tr-TR"/>
        </a:p>
      </dgm:t>
    </dgm:pt>
    <dgm:pt modelId="{31A0D4A5-E2D8-425E-B1B6-FBC9AF1ACA21}">
      <dgm:prSet phldrT="[Metin]">
        <dgm:style>
          <a:lnRef idx="3">
            <a:schemeClr val="lt1"/>
          </a:lnRef>
          <a:fillRef idx="1">
            <a:schemeClr val="accent2"/>
          </a:fillRef>
          <a:effectRef idx="1">
            <a:schemeClr val="accent2"/>
          </a:effectRef>
          <a:fontRef idx="minor">
            <a:schemeClr val="lt1"/>
          </a:fontRef>
        </dgm:style>
      </dgm:prSet>
      <dgm:spPr/>
      <dgm:t>
        <a:bodyPr/>
        <a:lstStyle/>
        <a:p>
          <a:r>
            <a:rPr lang="tr-TR" dirty="0"/>
            <a:t>13.45</a:t>
          </a:r>
        </a:p>
      </dgm:t>
    </dgm:pt>
    <dgm:pt modelId="{955E3907-59A5-4828-BEA2-84F185633DF5}" type="parTrans" cxnId="{ACFBCFE6-92CA-4F54-9E46-5790015BDF6E}">
      <dgm:prSet/>
      <dgm:spPr/>
      <dgm:t>
        <a:bodyPr/>
        <a:lstStyle/>
        <a:p>
          <a:endParaRPr lang="tr-TR"/>
        </a:p>
      </dgm:t>
    </dgm:pt>
    <dgm:pt modelId="{8A65F0E3-41D8-4FD5-846C-41FF41377301}" type="sibTrans" cxnId="{ACFBCFE6-92CA-4F54-9E46-5790015BDF6E}">
      <dgm:prSet/>
      <dgm:spPr/>
      <dgm:t>
        <a:bodyPr/>
        <a:lstStyle/>
        <a:p>
          <a:endParaRPr lang="tr-TR"/>
        </a:p>
      </dgm:t>
    </dgm:pt>
    <dgm:pt modelId="{88A21D89-2EF1-4374-B53D-DF536DD08663}">
      <dgm:prSet phldrT="[Metin]">
        <dgm:style>
          <a:lnRef idx="3">
            <a:schemeClr val="lt1"/>
          </a:lnRef>
          <a:fillRef idx="1">
            <a:schemeClr val="accent2"/>
          </a:fillRef>
          <a:effectRef idx="1">
            <a:schemeClr val="accent2"/>
          </a:effectRef>
          <a:fontRef idx="minor">
            <a:schemeClr val="lt1"/>
          </a:fontRef>
        </dgm:style>
      </dgm:prSet>
      <dgm:spPr/>
      <dgm:t>
        <a:bodyPr/>
        <a:lstStyle/>
        <a:p>
          <a:r>
            <a:rPr lang="tr-TR" dirty="0"/>
            <a:t>15.00</a:t>
          </a:r>
        </a:p>
      </dgm:t>
    </dgm:pt>
    <dgm:pt modelId="{0B1CF1E2-927F-4B9B-AF88-7FED1D00371B}" type="parTrans" cxnId="{4E10CF48-B238-4218-B654-B8E0C00A357E}">
      <dgm:prSet/>
      <dgm:spPr/>
      <dgm:t>
        <a:bodyPr/>
        <a:lstStyle/>
        <a:p>
          <a:endParaRPr lang="tr-TR"/>
        </a:p>
      </dgm:t>
    </dgm:pt>
    <dgm:pt modelId="{7D268D4C-5DCA-46ED-85E0-972DBBB73E1E}" type="sibTrans" cxnId="{4E10CF48-B238-4218-B654-B8E0C00A357E}">
      <dgm:prSet/>
      <dgm:spPr/>
      <dgm:t>
        <a:bodyPr/>
        <a:lstStyle/>
        <a:p>
          <a:endParaRPr lang="tr-TR"/>
        </a:p>
      </dgm:t>
    </dgm:pt>
    <dgm:pt modelId="{50D187F1-CD3C-49CD-BFC7-E97C249574E4}">
      <dgm:prSet phldrT="[Metin]">
        <dgm:style>
          <a:lnRef idx="3">
            <a:schemeClr val="lt1"/>
          </a:lnRef>
          <a:fillRef idx="1">
            <a:schemeClr val="accent2"/>
          </a:fillRef>
          <a:effectRef idx="1">
            <a:schemeClr val="accent2"/>
          </a:effectRef>
          <a:fontRef idx="minor">
            <a:schemeClr val="lt1"/>
          </a:fontRef>
        </dgm:style>
      </dgm:prSet>
      <dgm:spPr/>
      <dgm:t>
        <a:bodyPr/>
        <a:lstStyle/>
        <a:p>
          <a:r>
            <a:rPr lang="tr-TR" dirty="0"/>
            <a:t>16.15</a:t>
          </a:r>
        </a:p>
      </dgm:t>
    </dgm:pt>
    <dgm:pt modelId="{74BF1103-2137-4F47-9A3E-2A9C66C775AA}" type="parTrans" cxnId="{433CA064-9D39-4F46-B9E2-37D9B7A1C215}">
      <dgm:prSet/>
      <dgm:spPr/>
      <dgm:t>
        <a:bodyPr/>
        <a:lstStyle/>
        <a:p>
          <a:endParaRPr lang="tr-TR"/>
        </a:p>
      </dgm:t>
    </dgm:pt>
    <dgm:pt modelId="{F211FEED-ED83-48F2-AEF9-BB914B87BC1B}" type="sibTrans" cxnId="{433CA064-9D39-4F46-B9E2-37D9B7A1C215}">
      <dgm:prSet/>
      <dgm:spPr/>
      <dgm:t>
        <a:bodyPr/>
        <a:lstStyle/>
        <a:p>
          <a:endParaRPr lang="tr-TR"/>
        </a:p>
      </dgm:t>
    </dgm:pt>
    <dgm:pt modelId="{5FD27A87-03CF-43E7-A979-9E8B035F6C60}" type="pres">
      <dgm:prSet presAssocID="{1E529534-2291-4764-B95B-D840B2394E9B}" presName="hierChild1" presStyleCnt="0">
        <dgm:presLayoutVars>
          <dgm:chPref val="1"/>
          <dgm:dir/>
          <dgm:animOne val="branch"/>
          <dgm:animLvl val="lvl"/>
          <dgm:resizeHandles/>
        </dgm:presLayoutVars>
      </dgm:prSet>
      <dgm:spPr/>
    </dgm:pt>
    <dgm:pt modelId="{AA60E077-42E8-477A-8F73-B142AA02ED15}" type="pres">
      <dgm:prSet presAssocID="{20701C53-8143-4832-8332-10787B926BC3}" presName="hierRoot1" presStyleCnt="0"/>
      <dgm:spPr/>
    </dgm:pt>
    <dgm:pt modelId="{51A50437-DB1B-4A4D-AB6F-AD975F0E92D4}" type="pres">
      <dgm:prSet presAssocID="{20701C53-8143-4832-8332-10787B926BC3}" presName="composite" presStyleCnt="0"/>
      <dgm:spPr/>
    </dgm:pt>
    <dgm:pt modelId="{1B510CA9-134B-45F5-9171-8E205C7CB048}" type="pres">
      <dgm:prSet presAssocID="{20701C53-8143-4832-8332-10787B926BC3}" presName="background" presStyleLbl="node0" presStyleIdx="0" presStyleCnt="1"/>
      <dgm:spPr/>
    </dgm:pt>
    <dgm:pt modelId="{B8026A58-8529-41B7-A26C-8DA49437447C}" type="pres">
      <dgm:prSet presAssocID="{20701C53-8143-4832-8332-10787B926BC3}" presName="text" presStyleLbl="fgAcc0" presStyleIdx="0" presStyleCnt="1" custScaleX="371662">
        <dgm:presLayoutVars>
          <dgm:chPref val="3"/>
        </dgm:presLayoutVars>
      </dgm:prSet>
      <dgm:spPr/>
    </dgm:pt>
    <dgm:pt modelId="{1193712C-F224-4671-8A19-CF7E50FB461A}" type="pres">
      <dgm:prSet presAssocID="{20701C53-8143-4832-8332-10787B926BC3}" presName="hierChild2" presStyleCnt="0"/>
      <dgm:spPr/>
    </dgm:pt>
    <dgm:pt modelId="{40C1A121-44DA-4946-BC1F-DFB4DDB2A0D0}" type="pres">
      <dgm:prSet presAssocID="{16FA8D7E-3AA3-4877-992E-6D208D777DB3}" presName="Name10" presStyleLbl="parChTrans1D2" presStyleIdx="0" presStyleCnt="2"/>
      <dgm:spPr/>
    </dgm:pt>
    <dgm:pt modelId="{F9F5CF45-1618-4B5E-B28B-F0F73A60BC45}" type="pres">
      <dgm:prSet presAssocID="{AB016282-275A-4355-9FE4-723B56E6A0E9}" presName="hierRoot2" presStyleCnt="0"/>
      <dgm:spPr/>
    </dgm:pt>
    <dgm:pt modelId="{328C5703-81C8-462E-9B5A-000DD1B1D0D2}" type="pres">
      <dgm:prSet presAssocID="{AB016282-275A-4355-9FE4-723B56E6A0E9}" presName="composite2" presStyleCnt="0"/>
      <dgm:spPr/>
    </dgm:pt>
    <dgm:pt modelId="{1109F36E-C616-48A4-A58B-5D6E127E446A}" type="pres">
      <dgm:prSet presAssocID="{AB016282-275A-4355-9FE4-723B56E6A0E9}" presName="background2" presStyleLbl="node2" presStyleIdx="0" presStyleCnt="2"/>
      <dgm:spPr/>
    </dgm:pt>
    <dgm:pt modelId="{89C14856-CB10-4BAC-8BC9-C36FB610AC52}" type="pres">
      <dgm:prSet presAssocID="{AB016282-275A-4355-9FE4-723B56E6A0E9}" presName="text2" presStyleLbl="fgAcc2" presStyleIdx="0" presStyleCnt="2" custScaleX="279631">
        <dgm:presLayoutVars>
          <dgm:chPref val="3"/>
        </dgm:presLayoutVars>
      </dgm:prSet>
      <dgm:spPr/>
    </dgm:pt>
    <dgm:pt modelId="{93BAD3FC-7492-472A-95D0-A798E7E1CF4E}" type="pres">
      <dgm:prSet presAssocID="{AB016282-275A-4355-9FE4-723B56E6A0E9}" presName="hierChild3" presStyleCnt="0"/>
      <dgm:spPr/>
    </dgm:pt>
    <dgm:pt modelId="{6C81F9A9-01A4-4013-9D66-70A8FC19659E}" type="pres">
      <dgm:prSet presAssocID="{B366CEC9-F420-4708-87EA-47A7C5C79AF9}" presName="Name17" presStyleLbl="parChTrans1D3" presStyleIdx="0" presStyleCnt="9"/>
      <dgm:spPr/>
    </dgm:pt>
    <dgm:pt modelId="{D80FBF4C-15D9-4DCD-836C-FEC5BFD6F29D}" type="pres">
      <dgm:prSet presAssocID="{E568729B-C86B-4A17-AE17-6DB307E6BA1F}" presName="hierRoot3" presStyleCnt="0"/>
      <dgm:spPr/>
    </dgm:pt>
    <dgm:pt modelId="{53877466-1849-4732-9467-0D6420A95840}" type="pres">
      <dgm:prSet presAssocID="{E568729B-C86B-4A17-AE17-6DB307E6BA1F}" presName="composite3" presStyleCnt="0"/>
      <dgm:spPr/>
    </dgm:pt>
    <dgm:pt modelId="{B9A75ADF-4F06-4A87-B661-71796DF1BE18}" type="pres">
      <dgm:prSet presAssocID="{E568729B-C86B-4A17-AE17-6DB307E6BA1F}" presName="background3" presStyleLbl="node3" presStyleIdx="0" presStyleCnt="9"/>
      <dgm:spPr/>
    </dgm:pt>
    <dgm:pt modelId="{9CA18EB9-B15A-4CC5-AF87-A82C28B13AE1}" type="pres">
      <dgm:prSet presAssocID="{E568729B-C86B-4A17-AE17-6DB307E6BA1F}" presName="text3" presStyleLbl="fgAcc3" presStyleIdx="0" presStyleCnt="9">
        <dgm:presLayoutVars>
          <dgm:chPref val="3"/>
        </dgm:presLayoutVars>
      </dgm:prSet>
      <dgm:spPr/>
    </dgm:pt>
    <dgm:pt modelId="{E503E980-5B07-44B8-BEDD-543124BF8503}" type="pres">
      <dgm:prSet presAssocID="{E568729B-C86B-4A17-AE17-6DB307E6BA1F}" presName="hierChild4" presStyleCnt="0"/>
      <dgm:spPr/>
    </dgm:pt>
    <dgm:pt modelId="{0520E7FB-CFB3-4A59-9F0B-582E89540954}" type="pres">
      <dgm:prSet presAssocID="{8FE8AB5D-299B-46FD-A93A-3A60C7DD150C}" presName="Name17" presStyleLbl="parChTrans1D3" presStyleIdx="1" presStyleCnt="9"/>
      <dgm:spPr/>
    </dgm:pt>
    <dgm:pt modelId="{387499CD-C350-4350-AE46-3965DD5B0C1B}" type="pres">
      <dgm:prSet presAssocID="{B2EE3956-05E2-4A0F-97D4-0A46258769AF}" presName="hierRoot3" presStyleCnt="0"/>
      <dgm:spPr/>
    </dgm:pt>
    <dgm:pt modelId="{55F122C7-CDDA-4FD5-908A-E3D309A1C65A}" type="pres">
      <dgm:prSet presAssocID="{B2EE3956-05E2-4A0F-97D4-0A46258769AF}" presName="composite3" presStyleCnt="0"/>
      <dgm:spPr/>
    </dgm:pt>
    <dgm:pt modelId="{505C1A4B-B6AC-47F5-881A-B1A9EA2EA2E2}" type="pres">
      <dgm:prSet presAssocID="{B2EE3956-05E2-4A0F-97D4-0A46258769AF}" presName="background3" presStyleLbl="node3" presStyleIdx="1" presStyleCnt="9"/>
      <dgm:spPr/>
    </dgm:pt>
    <dgm:pt modelId="{779FB531-6E83-46E5-A90E-24B98E9DE14C}" type="pres">
      <dgm:prSet presAssocID="{B2EE3956-05E2-4A0F-97D4-0A46258769AF}" presName="text3" presStyleLbl="fgAcc3" presStyleIdx="1" presStyleCnt="9">
        <dgm:presLayoutVars>
          <dgm:chPref val="3"/>
        </dgm:presLayoutVars>
      </dgm:prSet>
      <dgm:spPr/>
    </dgm:pt>
    <dgm:pt modelId="{B082672D-A33E-4DB9-A574-D951080276FE}" type="pres">
      <dgm:prSet presAssocID="{B2EE3956-05E2-4A0F-97D4-0A46258769AF}" presName="hierChild4" presStyleCnt="0"/>
      <dgm:spPr/>
    </dgm:pt>
    <dgm:pt modelId="{DFFB9463-E6CF-41DA-9B1D-F4B2F64CFE47}" type="pres">
      <dgm:prSet presAssocID="{0FFEE40F-785A-4DEE-89CC-458055FF9787}" presName="Name17" presStyleLbl="parChTrans1D3" presStyleIdx="2" presStyleCnt="9"/>
      <dgm:spPr/>
    </dgm:pt>
    <dgm:pt modelId="{25F5435E-6D6B-456E-A58E-B0AA68F5CF14}" type="pres">
      <dgm:prSet presAssocID="{EB7E5D53-9916-404F-A4ED-2CB6E1F6098B}" presName="hierRoot3" presStyleCnt="0"/>
      <dgm:spPr/>
    </dgm:pt>
    <dgm:pt modelId="{781ECFF2-51D4-45F7-A509-6998ABC99F1F}" type="pres">
      <dgm:prSet presAssocID="{EB7E5D53-9916-404F-A4ED-2CB6E1F6098B}" presName="composite3" presStyleCnt="0"/>
      <dgm:spPr/>
    </dgm:pt>
    <dgm:pt modelId="{A8601346-6672-4B76-9CB1-A87DD6DD4A76}" type="pres">
      <dgm:prSet presAssocID="{EB7E5D53-9916-404F-A4ED-2CB6E1F6098B}" presName="background3" presStyleLbl="node3" presStyleIdx="2" presStyleCnt="9"/>
      <dgm:spPr/>
    </dgm:pt>
    <dgm:pt modelId="{641AD988-8B2E-4B93-97B6-D6426A3696EB}" type="pres">
      <dgm:prSet presAssocID="{EB7E5D53-9916-404F-A4ED-2CB6E1F6098B}" presName="text3" presStyleLbl="fgAcc3" presStyleIdx="2" presStyleCnt="9">
        <dgm:presLayoutVars>
          <dgm:chPref val="3"/>
        </dgm:presLayoutVars>
      </dgm:prSet>
      <dgm:spPr/>
    </dgm:pt>
    <dgm:pt modelId="{C246D6F2-4AAB-4C68-AE19-C37D64311290}" type="pres">
      <dgm:prSet presAssocID="{EB7E5D53-9916-404F-A4ED-2CB6E1F6098B}" presName="hierChild4" presStyleCnt="0"/>
      <dgm:spPr/>
    </dgm:pt>
    <dgm:pt modelId="{56FE2E4B-F117-46AA-9BDB-3C4CCCA37B7D}" type="pres">
      <dgm:prSet presAssocID="{49A5B46F-C863-4033-A960-972035E07EE4}" presName="Name10" presStyleLbl="parChTrans1D2" presStyleIdx="1" presStyleCnt="2"/>
      <dgm:spPr/>
    </dgm:pt>
    <dgm:pt modelId="{81AC232D-A2C8-43EB-BAA9-878067E93833}" type="pres">
      <dgm:prSet presAssocID="{190FD57E-FD59-40D4-82BE-D801B00D0021}" presName="hierRoot2" presStyleCnt="0"/>
      <dgm:spPr/>
    </dgm:pt>
    <dgm:pt modelId="{74750972-A81D-4DB6-8296-897CA21BDD4C}" type="pres">
      <dgm:prSet presAssocID="{190FD57E-FD59-40D4-82BE-D801B00D0021}" presName="composite2" presStyleCnt="0"/>
      <dgm:spPr/>
    </dgm:pt>
    <dgm:pt modelId="{AC706137-90BC-4148-9980-19140DE81575}" type="pres">
      <dgm:prSet presAssocID="{190FD57E-FD59-40D4-82BE-D801B00D0021}" presName="background2" presStyleLbl="node2" presStyleIdx="1" presStyleCnt="2"/>
      <dgm:spPr/>
    </dgm:pt>
    <dgm:pt modelId="{2BF65DA0-FBF6-42F4-8668-6F996191C7D8}" type="pres">
      <dgm:prSet presAssocID="{190FD57E-FD59-40D4-82BE-D801B00D0021}" presName="text2" presStyleLbl="fgAcc2" presStyleIdx="1" presStyleCnt="2" custScaleX="279631">
        <dgm:presLayoutVars>
          <dgm:chPref val="3"/>
        </dgm:presLayoutVars>
      </dgm:prSet>
      <dgm:spPr/>
    </dgm:pt>
    <dgm:pt modelId="{7FDE95CB-1DDC-44DC-A411-566BA5D28D72}" type="pres">
      <dgm:prSet presAssocID="{190FD57E-FD59-40D4-82BE-D801B00D0021}" presName="hierChild3" presStyleCnt="0"/>
      <dgm:spPr/>
    </dgm:pt>
    <dgm:pt modelId="{6B270A61-9724-4FC5-B9F4-23F37568814D}" type="pres">
      <dgm:prSet presAssocID="{7EB9BFA0-69F4-4CF4-936A-7D143392572D}" presName="Name17" presStyleLbl="parChTrans1D3" presStyleIdx="3" presStyleCnt="9"/>
      <dgm:spPr/>
    </dgm:pt>
    <dgm:pt modelId="{9BB8E806-3328-4DF9-877B-AE7DEE0FA50E}" type="pres">
      <dgm:prSet presAssocID="{F66A92C6-7CE0-482A-B3FA-FA409A729BFA}" presName="hierRoot3" presStyleCnt="0"/>
      <dgm:spPr/>
    </dgm:pt>
    <dgm:pt modelId="{07A2AE95-5726-4C81-B822-220F39ABF8EB}" type="pres">
      <dgm:prSet presAssocID="{F66A92C6-7CE0-482A-B3FA-FA409A729BFA}" presName="composite3" presStyleCnt="0"/>
      <dgm:spPr/>
    </dgm:pt>
    <dgm:pt modelId="{D11C7F43-3EF3-4046-A041-6A2CF99DF8A1}" type="pres">
      <dgm:prSet presAssocID="{F66A92C6-7CE0-482A-B3FA-FA409A729BFA}" presName="background3" presStyleLbl="node3" presStyleIdx="3" presStyleCnt="9"/>
      <dgm:spPr/>
    </dgm:pt>
    <dgm:pt modelId="{9620FA69-FE4C-4F76-B7E4-CEA26B034951}" type="pres">
      <dgm:prSet presAssocID="{F66A92C6-7CE0-482A-B3FA-FA409A729BFA}" presName="text3" presStyleLbl="fgAcc3" presStyleIdx="3" presStyleCnt="9">
        <dgm:presLayoutVars>
          <dgm:chPref val="3"/>
        </dgm:presLayoutVars>
      </dgm:prSet>
      <dgm:spPr/>
    </dgm:pt>
    <dgm:pt modelId="{BD9317F4-C8F7-4EB3-AFFC-49E4A352695D}" type="pres">
      <dgm:prSet presAssocID="{F66A92C6-7CE0-482A-B3FA-FA409A729BFA}" presName="hierChild4" presStyleCnt="0"/>
      <dgm:spPr/>
    </dgm:pt>
    <dgm:pt modelId="{85744616-C179-4B5D-8B9E-214BB8C86115}" type="pres">
      <dgm:prSet presAssocID="{9F5DE1D3-D885-482F-B9C9-74C316E16FD3}" presName="Name17" presStyleLbl="parChTrans1D3" presStyleIdx="4" presStyleCnt="9"/>
      <dgm:spPr/>
    </dgm:pt>
    <dgm:pt modelId="{D762AC2A-041F-4DF8-881D-D38C9676B3A1}" type="pres">
      <dgm:prSet presAssocID="{23200CCC-00ED-4F74-BF23-3B2A40E85BFB}" presName="hierRoot3" presStyleCnt="0"/>
      <dgm:spPr/>
    </dgm:pt>
    <dgm:pt modelId="{F2A97922-8F15-4DAD-BDC6-47FE49653048}" type="pres">
      <dgm:prSet presAssocID="{23200CCC-00ED-4F74-BF23-3B2A40E85BFB}" presName="composite3" presStyleCnt="0"/>
      <dgm:spPr/>
    </dgm:pt>
    <dgm:pt modelId="{7F2BD3D1-85C0-4401-A703-685FFC227815}" type="pres">
      <dgm:prSet presAssocID="{23200CCC-00ED-4F74-BF23-3B2A40E85BFB}" presName="background3" presStyleLbl="node3" presStyleIdx="4" presStyleCnt="9"/>
      <dgm:spPr/>
    </dgm:pt>
    <dgm:pt modelId="{B98CAAD9-38F6-44DE-A2E0-70C893E4B7C0}" type="pres">
      <dgm:prSet presAssocID="{23200CCC-00ED-4F74-BF23-3B2A40E85BFB}" presName="text3" presStyleLbl="fgAcc3" presStyleIdx="4" presStyleCnt="9">
        <dgm:presLayoutVars>
          <dgm:chPref val="3"/>
        </dgm:presLayoutVars>
      </dgm:prSet>
      <dgm:spPr/>
    </dgm:pt>
    <dgm:pt modelId="{3D93B6A3-687B-4466-909F-8123D418D7A3}" type="pres">
      <dgm:prSet presAssocID="{23200CCC-00ED-4F74-BF23-3B2A40E85BFB}" presName="hierChild4" presStyleCnt="0"/>
      <dgm:spPr/>
    </dgm:pt>
    <dgm:pt modelId="{F4EA9724-034D-4984-9E50-7AB9C9B672C4}" type="pres">
      <dgm:prSet presAssocID="{CC871509-8839-452D-B1D2-EC24DF930FA8}" presName="Name17" presStyleLbl="parChTrans1D3" presStyleIdx="5" presStyleCnt="9"/>
      <dgm:spPr/>
    </dgm:pt>
    <dgm:pt modelId="{1BD6D0CD-DBD1-4520-B251-7D07C2EC5C20}" type="pres">
      <dgm:prSet presAssocID="{9DF69B1C-A229-4297-B7FE-D2013DD22E1C}" presName="hierRoot3" presStyleCnt="0"/>
      <dgm:spPr/>
    </dgm:pt>
    <dgm:pt modelId="{C005534C-3421-425C-BC70-B164FE3D40C4}" type="pres">
      <dgm:prSet presAssocID="{9DF69B1C-A229-4297-B7FE-D2013DD22E1C}" presName="composite3" presStyleCnt="0"/>
      <dgm:spPr/>
    </dgm:pt>
    <dgm:pt modelId="{12D809D3-ECF7-4808-A175-0E3711F1CEBA}" type="pres">
      <dgm:prSet presAssocID="{9DF69B1C-A229-4297-B7FE-D2013DD22E1C}" presName="background3" presStyleLbl="node3" presStyleIdx="5" presStyleCnt="9"/>
      <dgm:spPr/>
    </dgm:pt>
    <dgm:pt modelId="{D380E82D-3F99-4E33-8D0A-2ADE7E2E8D1F}" type="pres">
      <dgm:prSet presAssocID="{9DF69B1C-A229-4297-B7FE-D2013DD22E1C}" presName="text3" presStyleLbl="fgAcc3" presStyleIdx="5" presStyleCnt="9">
        <dgm:presLayoutVars>
          <dgm:chPref val="3"/>
        </dgm:presLayoutVars>
      </dgm:prSet>
      <dgm:spPr/>
    </dgm:pt>
    <dgm:pt modelId="{4391CE93-A748-41DF-AB10-C73BAC1BCA7D}" type="pres">
      <dgm:prSet presAssocID="{9DF69B1C-A229-4297-B7FE-D2013DD22E1C}" presName="hierChild4" presStyleCnt="0"/>
      <dgm:spPr/>
    </dgm:pt>
    <dgm:pt modelId="{D85CB51C-F6E9-477B-95AA-14C7D12A9500}" type="pres">
      <dgm:prSet presAssocID="{955E3907-59A5-4828-BEA2-84F185633DF5}" presName="Name17" presStyleLbl="parChTrans1D3" presStyleIdx="6" presStyleCnt="9"/>
      <dgm:spPr/>
    </dgm:pt>
    <dgm:pt modelId="{5486D847-93DC-487E-A58F-6A6AC67739B7}" type="pres">
      <dgm:prSet presAssocID="{31A0D4A5-E2D8-425E-B1B6-FBC9AF1ACA21}" presName="hierRoot3" presStyleCnt="0"/>
      <dgm:spPr/>
    </dgm:pt>
    <dgm:pt modelId="{507776E0-6F0E-49E0-9CBC-019BC5290B69}" type="pres">
      <dgm:prSet presAssocID="{31A0D4A5-E2D8-425E-B1B6-FBC9AF1ACA21}" presName="composite3" presStyleCnt="0"/>
      <dgm:spPr/>
    </dgm:pt>
    <dgm:pt modelId="{49957828-AF76-412B-839C-3BEAB4546535}" type="pres">
      <dgm:prSet presAssocID="{31A0D4A5-E2D8-425E-B1B6-FBC9AF1ACA21}" presName="background3" presStyleLbl="node3" presStyleIdx="6" presStyleCnt="9"/>
      <dgm:spPr/>
    </dgm:pt>
    <dgm:pt modelId="{C4C2B116-69CE-445F-A9B3-37EB46B985D3}" type="pres">
      <dgm:prSet presAssocID="{31A0D4A5-E2D8-425E-B1B6-FBC9AF1ACA21}" presName="text3" presStyleLbl="fgAcc3" presStyleIdx="6" presStyleCnt="9">
        <dgm:presLayoutVars>
          <dgm:chPref val="3"/>
        </dgm:presLayoutVars>
      </dgm:prSet>
      <dgm:spPr/>
    </dgm:pt>
    <dgm:pt modelId="{9A3C6CD1-3B29-4D67-89BB-3E40D3F1D770}" type="pres">
      <dgm:prSet presAssocID="{31A0D4A5-E2D8-425E-B1B6-FBC9AF1ACA21}" presName="hierChild4" presStyleCnt="0"/>
      <dgm:spPr/>
    </dgm:pt>
    <dgm:pt modelId="{5F1F767F-F346-42F2-9F82-B1CD3E362AA4}" type="pres">
      <dgm:prSet presAssocID="{0B1CF1E2-927F-4B9B-AF88-7FED1D00371B}" presName="Name17" presStyleLbl="parChTrans1D3" presStyleIdx="7" presStyleCnt="9"/>
      <dgm:spPr/>
    </dgm:pt>
    <dgm:pt modelId="{10CA2327-8702-4744-A709-B1BB2A389D21}" type="pres">
      <dgm:prSet presAssocID="{88A21D89-2EF1-4374-B53D-DF536DD08663}" presName="hierRoot3" presStyleCnt="0"/>
      <dgm:spPr/>
    </dgm:pt>
    <dgm:pt modelId="{516A0978-47CD-4739-9E46-3F0E247FFAD5}" type="pres">
      <dgm:prSet presAssocID="{88A21D89-2EF1-4374-B53D-DF536DD08663}" presName="composite3" presStyleCnt="0"/>
      <dgm:spPr/>
    </dgm:pt>
    <dgm:pt modelId="{07C97A7E-DF20-487E-B708-83334645E383}" type="pres">
      <dgm:prSet presAssocID="{88A21D89-2EF1-4374-B53D-DF536DD08663}" presName="background3" presStyleLbl="node3" presStyleIdx="7" presStyleCnt="9"/>
      <dgm:spPr/>
    </dgm:pt>
    <dgm:pt modelId="{AD0BA2D5-3A0D-4F6D-A93F-337A6A88AB7B}" type="pres">
      <dgm:prSet presAssocID="{88A21D89-2EF1-4374-B53D-DF536DD08663}" presName="text3" presStyleLbl="fgAcc3" presStyleIdx="7" presStyleCnt="9">
        <dgm:presLayoutVars>
          <dgm:chPref val="3"/>
        </dgm:presLayoutVars>
      </dgm:prSet>
      <dgm:spPr/>
    </dgm:pt>
    <dgm:pt modelId="{23B019AB-C1EC-48DC-BC7D-A763622A02D6}" type="pres">
      <dgm:prSet presAssocID="{88A21D89-2EF1-4374-B53D-DF536DD08663}" presName="hierChild4" presStyleCnt="0"/>
      <dgm:spPr/>
    </dgm:pt>
    <dgm:pt modelId="{E1B4508F-B985-42FF-A9BF-C22CF258C570}" type="pres">
      <dgm:prSet presAssocID="{74BF1103-2137-4F47-9A3E-2A9C66C775AA}" presName="Name17" presStyleLbl="parChTrans1D3" presStyleIdx="8" presStyleCnt="9"/>
      <dgm:spPr/>
    </dgm:pt>
    <dgm:pt modelId="{902E0131-AC98-4822-8E98-8FE60853B0C0}" type="pres">
      <dgm:prSet presAssocID="{50D187F1-CD3C-49CD-BFC7-E97C249574E4}" presName="hierRoot3" presStyleCnt="0"/>
      <dgm:spPr/>
    </dgm:pt>
    <dgm:pt modelId="{09B4651D-101B-4967-BBDA-2CEAD38B5A7C}" type="pres">
      <dgm:prSet presAssocID="{50D187F1-CD3C-49CD-BFC7-E97C249574E4}" presName="composite3" presStyleCnt="0"/>
      <dgm:spPr/>
    </dgm:pt>
    <dgm:pt modelId="{406438E2-15C2-4C7B-8324-4C1F30F3D5EB}" type="pres">
      <dgm:prSet presAssocID="{50D187F1-CD3C-49CD-BFC7-E97C249574E4}" presName="background3" presStyleLbl="node3" presStyleIdx="8" presStyleCnt="9"/>
      <dgm:spPr/>
    </dgm:pt>
    <dgm:pt modelId="{DCC04D5C-0C69-4E39-9EF9-9CB7C76CED7F}" type="pres">
      <dgm:prSet presAssocID="{50D187F1-CD3C-49CD-BFC7-E97C249574E4}" presName="text3" presStyleLbl="fgAcc3" presStyleIdx="8" presStyleCnt="9">
        <dgm:presLayoutVars>
          <dgm:chPref val="3"/>
        </dgm:presLayoutVars>
      </dgm:prSet>
      <dgm:spPr/>
    </dgm:pt>
    <dgm:pt modelId="{4968559D-1F3B-4DA9-9860-C1929157D8A3}" type="pres">
      <dgm:prSet presAssocID="{50D187F1-CD3C-49CD-BFC7-E97C249574E4}" presName="hierChild4" presStyleCnt="0"/>
      <dgm:spPr/>
    </dgm:pt>
  </dgm:ptLst>
  <dgm:cxnLst>
    <dgm:cxn modelId="{8E976B00-4B0A-4437-8B3A-91B942455A90}" type="presOf" srcId="{0B1CF1E2-927F-4B9B-AF88-7FED1D00371B}" destId="{5F1F767F-F346-42F2-9F82-B1CD3E362AA4}" srcOrd="0" destOrd="0" presId="urn:microsoft.com/office/officeart/2005/8/layout/hierarchy1"/>
    <dgm:cxn modelId="{7CC59402-495D-42ED-B3DD-B48A2553955C}" type="presOf" srcId="{9F5DE1D3-D885-482F-B9C9-74C316E16FD3}" destId="{85744616-C179-4B5D-8B9E-214BB8C86115}" srcOrd="0" destOrd="0" presId="urn:microsoft.com/office/officeart/2005/8/layout/hierarchy1"/>
    <dgm:cxn modelId="{69444C05-CD4F-40B1-B1B6-3E2B0E1391BA}" type="presOf" srcId="{9DF69B1C-A229-4297-B7FE-D2013DD22E1C}" destId="{D380E82D-3F99-4E33-8D0A-2ADE7E2E8D1F}" srcOrd="0" destOrd="0" presId="urn:microsoft.com/office/officeart/2005/8/layout/hierarchy1"/>
    <dgm:cxn modelId="{84B09F06-9AA7-4C87-94A2-CE6A9A1514F7}" type="presOf" srcId="{49A5B46F-C863-4033-A960-972035E07EE4}" destId="{56FE2E4B-F117-46AA-9BDB-3C4CCCA37B7D}" srcOrd="0" destOrd="0" presId="urn:microsoft.com/office/officeart/2005/8/layout/hierarchy1"/>
    <dgm:cxn modelId="{2300EE0D-8626-4D4F-9E98-9BADEF06AD30}" srcId="{20701C53-8143-4832-8332-10787B926BC3}" destId="{AB016282-275A-4355-9FE4-723B56E6A0E9}" srcOrd="0" destOrd="0" parTransId="{16FA8D7E-3AA3-4877-992E-6D208D777DB3}" sibTransId="{137459E9-6570-42DA-ACD6-675F770D635B}"/>
    <dgm:cxn modelId="{5E151F12-31CA-4A32-A33D-6791D50E84B6}" type="presOf" srcId="{0FFEE40F-785A-4DEE-89CC-458055FF9787}" destId="{DFFB9463-E6CF-41DA-9B1D-F4B2F64CFE47}" srcOrd="0" destOrd="0" presId="urn:microsoft.com/office/officeart/2005/8/layout/hierarchy1"/>
    <dgm:cxn modelId="{085F5314-F647-423B-A3F7-B8A60B669163}" type="presOf" srcId="{B366CEC9-F420-4708-87EA-47A7C5C79AF9}" destId="{6C81F9A9-01A4-4013-9D66-70A8FC19659E}" srcOrd="0" destOrd="0" presId="urn:microsoft.com/office/officeart/2005/8/layout/hierarchy1"/>
    <dgm:cxn modelId="{A5A96616-3DCB-4727-9FEB-23C49E2E22F0}" type="presOf" srcId="{B2EE3956-05E2-4A0F-97D4-0A46258769AF}" destId="{779FB531-6E83-46E5-A90E-24B98E9DE14C}" srcOrd="0" destOrd="0" presId="urn:microsoft.com/office/officeart/2005/8/layout/hierarchy1"/>
    <dgm:cxn modelId="{107EE926-2AF5-4301-A9A3-6B64B860410F}" type="presOf" srcId="{8FE8AB5D-299B-46FD-A93A-3A60C7DD150C}" destId="{0520E7FB-CFB3-4A59-9F0B-582E89540954}" srcOrd="0" destOrd="0" presId="urn:microsoft.com/office/officeart/2005/8/layout/hierarchy1"/>
    <dgm:cxn modelId="{9E337431-B9A3-48EB-8B9F-B15F9A7053C1}" type="presOf" srcId="{88A21D89-2EF1-4374-B53D-DF536DD08663}" destId="{AD0BA2D5-3A0D-4F6D-A93F-337A6A88AB7B}" srcOrd="0" destOrd="0" presId="urn:microsoft.com/office/officeart/2005/8/layout/hierarchy1"/>
    <dgm:cxn modelId="{A878BA33-82E2-482A-B3D1-0C6D8AFC8910}" type="presOf" srcId="{23200CCC-00ED-4F74-BF23-3B2A40E85BFB}" destId="{B98CAAD9-38F6-44DE-A2E0-70C893E4B7C0}" srcOrd="0" destOrd="0" presId="urn:microsoft.com/office/officeart/2005/8/layout/hierarchy1"/>
    <dgm:cxn modelId="{0659F234-318B-403E-AE26-24DAA5790802}" srcId="{20701C53-8143-4832-8332-10787B926BC3}" destId="{190FD57E-FD59-40D4-82BE-D801B00D0021}" srcOrd="1" destOrd="0" parTransId="{49A5B46F-C863-4033-A960-972035E07EE4}" sibTransId="{169E60D6-9458-4D1E-8369-2D1FB956F9B2}"/>
    <dgm:cxn modelId="{EE4CAC3F-1D33-43A7-A966-32482BEB0D51}" srcId="{AB016282-275A-4355-9FE4-723B56E6A0E9}" destId="{B2EE3956-05E2-4A0F-97D4-0A46258769AF}" srcOrd="1" destOrd="0" parTransId="{8FE8AB5D-299B-46FD-A93A-3A60C7DD150C}" sibTransId="{2356ED57-64FD-45E7-95F5-F39CC6AF09DD}"/>
    <dgm:cxn modelId="{433CA064-9D39-4F46-B9E2-37D9B7A1C215}" srcId="{190FD57E-FD59-40D4-82BE-D801B00D0021}" destId="{50D187F1-CD3C-49CD-BFC7-E97C249574E4}" srcOrd="5" destOrd="0" parTransId="{74BF1103-2137-4F47-9A3E-2A9C66C775AA}" sibTransId="{F211FEED-ED83-48F2-AEF9-BB914B87BC1B}"/>
    <dgm:cxn modelId="{4E10CF48-B238-4218-B654-B8E0C00A357E}" srcId="{190FD57E-FD59-40D4-82BE-D801B00D0021}" destId="{88A21D89-2EF1-4374-B53D-DF536DD08663}" srcOrd="4" destOrd="0" parTransId="{0B1CF1E2-927F-4B9B-AF88-7FED1D00371B}" sibTransId="{7D268D4C-5DCA-46ED-85E0-972DBBB73E1E}"/>
    <dgm:cxn modelId="{8F44D848-EA9B-4693-859A-846B942D5BD2}" type="presOf" srcId="{74BF1103-2137-4F47-9A3E-2A9C66C775AA}" destId="{E1B4508F-B985-42FF-A9BF-C22CF258C570}" srcOrd="0" destOrd="0" presId="urn:microsoft.com/office/officeart/2005/8/layout/hierarchy1"/>
    <dgm:cxn modelId="{A2BA2A4A-CB2D-42E9-8C76-FBD5BC9CCFE7}" type="presOf" srcId="{16FA8D7E-3AA3-4877-992E-6D208D777DB3}" destId="{40C1A121-44DA-4946-BC1F-DFB4DDB2A0D0}" srcOrd="0" destOrd="0" presId="urn:microsoft.com/office/officeart/2005/8/layout/hierarchy1"/>
    <dgm:cxn modelId="{4DDAB66C-3CF4-40D0-8CF6-344B2C90D736}" type="presOf" srcId="{31A0D4A5-E2D8-425E-B1B6-FBC9AF1ACA21}" destId="{C4C2B116-69CE-445F-A9B3-37EB46B985D3}" srcOrd="0" destOrd="0" presId="urn:microsoft.com/office/officeart/2005/8/layout/hierarchy1"/>
    <dgm:cxn modelId="{9DC9844D-656D-4E60-BB60-C7BD905C01D2}" type="presOf" srcId="{1E529534-2291-4764-B95B-D840B2394E9B}" destId="{5FD27A87-03CF-43E7-A979-9E8B035F6C60}" srcOrd="0" destOrd="0" presId="urn:microsoft.com/office/officeart/2005/8/layout/hierarchy1"/>
    <dgm:cxn modelId="{0DA73E6F-9C1E-4515-AF9C-8FC663B18C14}" type="presOf" srcId="{50D187F1-CD3C-49CD-BFC7-E97C249574E4}" destId="{DCC04D5C-0C69-4E39-9EF9-9CB7C76CED7F}" srcOrd="0" destOrd="0" presId="urn:microsoft.com/office/officeart/2005/8/layout/hierarchy1"/>
    <dgm:cxn modelId="{6D8C5089-C58B-4AD6-823D-A7658BA67BC0}" srcId="{AB016282-275A-4355-9FE4-723B56E6A0E9}" destId="{EB7E5D53-9916-404F-A4ED-2CB6E1F6098B}" srcOrd="2" destOrd="0" parTransId="{0FFEE40F-785A-4DEE-89CC-458055FF9787}" sibTransId="{D4CB9C7A-F8AC-486B-B5A8-BE94085540FF}"/>
    <dgm:cxn modelId="{A0E2308A-A458-4DCD-BD4B-17A80F2B70BD}" type="presOf" srcId="{955E3907-59A5-4828-BEA2-84F185633DF5}" destId="{D85CB51C-F6E9-477B-95AA-14C7D12A9500}" srcOrd="0" destOrd="0" presId="urn:microsoft.com/office/officeart/2005/8/layout/hierarchy1"/>
    <dgm:cxn modelId="{6FB84598-BA29-4B04-BB0C-766171A83C78}" srcId="{1E529534-2291-4764-B95B-D840B2394E9B}" destId="{20701C53-8143-4832-8332-10787B926BC3}" srcOrd="0" destOrd="0" parTransId="{E30DD73E-F3CA-4601-BADC-42A5B0BDBBFA}" sibTransId="{AAFC42E0-76CA-4F65-B2ED-478E6F56298C}"/>
    <dgm:cxn modelId="{C6787B9F-C4A7-4129-9B64-AB70A7DF1EC5}" srcId="{AB016282-275A-4355-9FE4-723B56E6A0E9}" destId="{E568729B-C86B-4A17-AE17-6DB307E6BA1F}" srcOrd="0" destOrd="0" parTransId="{B366CEC9-F420-4708-87EA-47A7C5C79AF9}" sibTransId="{D3C6C90E-79EB-456F-AE27-2576C41CD84F}"/>
    <dgm:cxn modelId="{89BDFFA7-35A5-4506-ABF3-5C0E41F9CA6F}" type="presOf" srcId="{EB7E5D53-9916-404F-A4ED-2CB6E1F6098B}" destId="{641AD988-8B2E-4B93-97B6-D6426A3696EB}" srcOrd="0" destOrd="0" presId="urn:microsoft.com/office/officeart/2005/8/layout/hierarchy1"/>
    <dgm:cxn modelId="{318E29B0-3C38-4802-9F33-215533A77AA6}" srcId="{190FD57E-FD59-40D4-82BE-D801B00D0021}" destId="{F66A92C6-7CE0-482A-B3FA-FA409A729BFA}" srcOrd="0" destOrd="0" parTransId="{7EB9BFA0-69F4-4CF4-936A-7D143392572D}" sibTransId="{67E334B1-B025-44A1-954A-25E0CED3485E}"/>
    <dgm:cxn modelId="{AEAC33BC-9CA0-460B-AF89-E6C09AE1AD4B}" type="presOf" srcId="{E568729B-C86B-4A17-AE17-6DB307E6BA1F}" destId="{9CA18EB9-B15A-4CC5-AF87-A82C28B13AE1}" srcOrd="0" destOrd="0" presId="urn:microsoft.com/office/officeart/2005/8/layout/hierarchy1"/>
    <dgm:cxn modelId="{357481D4-A6DA-4F6F-A2B1-1679A5BCD583}" type="presOf" srcId="{20701C53-8143-4832-8332-10787B926BC3}" destId="{B8026A58-8529-41B7-A26C-8DA49437447C}" srcOrd="0" destOrd="0" presId="urn:microsoft.com/office/officeart/2005/8/layout/hierarchy1"/>
    <dgm:cxn modelId="{812DD4D4-A625-4F68-9156-94422741D691}" srcId="{190FD57E-FD59-40D4-82BE-D801B00D0021}" destId="{23200CCC-00ED-4F74-BF23-3B2A40E85BFB}" srcOrd="1" destOrd="0" parTransId="{9F5DE1D3-D885-482F-B9C9-74C316E16FD3}" sibTransId="{B6A96AF8-1763-4791-9416-CD9D1EF6D73A}"/>
    <dgm:cxn modelId="{873440DC-6CE6-4AB9-BE4D-CB76C1F81874}" type="presOf" srcId="{190FD57E-FD59-40D4-82BE-D801B00D0021}" destId="{2BF65DA0-FBF6-42F4-8668-6F996191C7D8}" srcOrd="0" destOrd="0" presId="urn:microsoft.com/office/officeart/2005/8/layout/hierarchy1"/>
    <dgm:cxn modelId="{C8E351E1-1530-40A9-AD11-C9DCE36F753B}" srcId="{190FD57E-FD59-40D4-82BE-D801B00D0021}" destId="{9DF69B1C-A229-4297-B7FE-D2013DD22E1C}" srcOrd="2" destOrd="0" parTransId="{CC871509-8839-452D-B1D2-EC24DF930FA8}" sibTransId="{740710AC-526F-4397-B76A-A85C82054D90}"/>
    <dgm:cxn modelId="{938025E3-7376-4ADD-BFA1-61736255B588}" type="presOf" srcId="{AB016282-275A-4355-9FE4-723B56E6A0E9}" destId="{89C14856-CB10-4BAC-8BC9-C36FB610AC52}" srcOrd="0" destOrd="0" presId="urn:microsoft.com/office/officeart/2005/8/layout/hierarchy1"/>
    <dgm:cxn modelId="{ACFBCFE6-92CA-4F54-9E46-5790015BDF6E}" srcId="{190FD57E-FD59-40D4-82BE-D801B00D0021}" destId="{31A0D4A5-E2D8-425E-B1B6-FBC9AF1ACA21}" srcOrd="3" destOrd="0" parTransId="{955E3907-59A5-4828-BEA2-84F185633DF5}" sibTransId="{8A65F0E3-41D8-4FD5-846C-41FF41377301}"/>
    <dgm:cxn modelId="{52B8FCE6-0AAB-4CAD-8357-5C31D29A2C94}" type="presOf" srcId="{CC871509-8839-452D-B1D2-EC24DF930FA8}" destId="{F4EA9724-034D-4984-9E50-7AB9C9B672C4}" srcOrd="0" destOrd="0" presId="urn:microsoft.com/office/officeart/2005/8/layout/hierarchy1"/>
    <dgm:cxn modelId="{FCD3EDF1-87B3-4BBC-AC1E-550C9E9CAA16}" type="presOf" srcId="{7EB9BFA0-69F4-4CF4-936A-7D143392572D}" destId="{6B270A61-9724-4FC5-B9F4-23F37568814D}" srcOrd="0" destOrd="0" presId="urn:microsoft.com/office/officeart/2005/8/layout/hierarchy1"/>
    <dgm:cxn modelId="{9ABB6CF9-90FE-4770-AD66-AE2D9B8D2557}" type="presOf" srcId="{F66A92C6-7CE0-482A-B3FA-FA409A729BFA}" destId="{9620FA69-FE4C-4F76-B7E4-CEA26B034951}" srcOrd="0" destOrd="0" presId="urn:microsoft.com/office/officeart/2005/8/layout/hierarchy1"/>
    <dgm:cxn modelId="{A78C4A8D-DBDF-4760-AD0E-3C445DE7D607}" type="presParOf" srcId="{5FD27A87-03CF-43E7-A979-9E8B035F6C60}" destId="{AA60E077-42E8-477A-8F73-B142AA02ED15}" srcOrd="0" destOrd="0" presId="urn:microsoft.com/office/officeart/2005/8/layout/hierarchy1"/>
    <dgm:cxn modelId="{83D7D5E3-4AC7-467A-97E0-B112900D1BAC}" type="presParOf" srcId="{AA60E077-42E8-477A-8F73-B142AA02ED15}" destId="{51A50437-DB1B-4A4D-AB6F-AD975F0E92D4}" srcOrd="0" destOrd="0" presId="urn:microsoft.com/office/officeart/2005/8/layout/hierarchy1"/>
    <dgm:cxn modelId="{EFC5EA61-3A8E-4CB1-AB21-AA4F499E65E3}" type="presParOf" srcId="{51A50437-DB1B-4A4D-AB6F-AD975F0E92D4}" destId="{1B510CA9-134B-45F5-9171-8E205C7CB048}" srcOrd="0" destOrd="0" presId="urn:microsoft.com/office/officeart/2005/8/layout/hierarchy1"/>
    <dgm:cxn modelId="{5973F43F-279E-48BB-81BD-58A4B035DCDC}" type="presParOf" srcId="{51A50437-DB1B-4A4D-AB6F-AD975F0E92D4}" destId="{B8026A58-8529-41B7-A26C-8DA49437447C}" srcOrd="1" destOrd="0" presId="urn:microsoft.com/office/officeart/2005/8/layout/hierarchy1"/>
    <dgm:cxn modelId="{AE7BEA76-AE4D-4575-9AD9-D2B5302298B8}" type="presParOf" srcId="{AA60E077-42E8-477A-8F73-B142AA02ED15}" destId="{1193712C-F224-4671-8A19-CF7E50FB461A}" srcOrd="1" destOrd="0" presId="urn:microsoft.com/office/officeart/2005/8/layout/hierarchy1"/>
    <dgm:cxn modelId="{2B8E0BC1-BCC2-457F-8D00-A1FC01A4C9DE}" type="presParOf" srcId="{1193712C-F224-4671-8A19-CF7E50FB461A}" destId="{40C1A121-44DA-4946-BC1F-DFB4DDB2A0D0}" srcOrd="0" destOrd="0" presId="urn:microsoft.com/office/officeart/2005/8/layout/hierarchy1"/>
    <dgm:cxn modelId="{A7B0E7BD-B4E6-4503-B2C0-A4BFE8DB0453}" type="presParOf" srcId="{1193712C-F224-4671-8A19-CF7E50FB461A}" destId="{F9F5CF45-1618-4B5E-B28B-F0F73A60BC45}" srcOrd="1" destOrd="0" presId="urn:microsoft.com/office/officeart/2005/8/layout/hierarchy1"/>
    <dgm:cxn modelId="{67D5D5BC-837E-4029-9717-5E57AA31476A}" type="presParOf" srcId="{F9F5CF45-1618-4B5E-B28B-F0F73A60BC45}" destId="{328C5703-81C8-462E-9B5A-000DD1B1D0D2}" srcOrd="0" destOrd="0" presId="urn:microsoft.com/office/officeart/2005/8/layout/hierarchy1"/>
    <dgm:cxn modelId="{C98CCE93-4C2B-4C92-BCEC-D7F2B3E0B0B3}" type="presParOf" srcId="{328C5703-81C8-462E-9B5A-000DD1B1D0D2}" destId="{1109F36E-C616-48A4-A58B-5D6E127E446A}" srcOrd="0" destOrd="0" presId="urn:microsoft.com/office/officeart/2005/8/layout/hierarchy1"/>
    <dgm:cxn modelId="{0132B945-A786-43CB-BD00-37C89CB6C7A9}" type="presParOf" srcId="{328C5703-81C8-462E-9B5A-000DD1B1D0D2}" destId="{89C14856-CB10-4BAC-8BC9-C36FB610AC52}" srcOrd="1" destOrd="0" presId="urn:microsoft.com/office/officeart/2005/8/layout/hierarchy1"/>
    <dgm:cxn modelId="{430386F5-D651-44F2-9176-2BBCE054EA2C}" type="presParOf" srcId="{F9F5CF45-1618-4B5E-B28B-F0F73A60BC45}" destId="{93BAD3FC-7492-472A-95D0-A798E7E1CF4E}" srcOrd="1" destOrd="0" presId="urn:microsoft.com/office/officeart/2005/8/layout/hierarchy1"/>
    <dgm:cxn modelId="{16AFB7E5-5CDF-43DA-81DD-05A4CB8EB30E}" type="presParOf" srcId="{93BAD3FC-7492-472A-95D0-A798E7E1CF4E}" destId="{6C81F9A9-01A4-4013-9D66-70A8FC19659E}" srcOrd="0" destOrd="0" presId="urn:microsoft.com/office/officeart/2005/8/layout/hierarchy1"/>
    <dgm:cxn modelId="{90BB9FF1-EBFF-4915-8A47-26006A6CF398}" type="presParOf" srcId="{93BAD3FC-7492-472A-95D0-A798E7E1CF4E}" destId="{D80FBF4C-15D9-4DCD-836C-FEC5BFD6F29D}" srcOrd="1" destOrd="0" presId="urn:microsoft.com/office/officeart/2005/8/layout/hierarchy1"/>
    <dgm:cxn modelId="{1ED9518D-ABD7-4881-B704-9E84C2621A03}" type="presParOf" srcId="{D80FBF4C-15D9-4DCD-836C-FEC5BFD6F29D}" destId="{53877466-1849-4732-9467-0D6420A95840}" srcOrd="0" destOrd="0" presId="urn:microsoft.com/office/officeart/2005/8/layout/hierarchy1"/>
    <dgm:cxn modelId="{EE15F99D-07D8-4805-8F78-CA47EBA4A563}" type="presParOf" srcId="{53877466-1849-4732-9467-0D6420A95840}" destId="{B9A75ADF-4F06-4A87-B661-71796DF1BE18}" srcOrd="0" destOrd="0" presId="urn:microsoft.com/office/officeart/2005/8/layout/hierarchy1"/>
    <dgm:cxn modelId="{08FB82DD-CB80-444D-8FB7-F3C045272DDF}" type="presParOf" srcId="{53877466-1849-4732-9467-0D6420A95840}" destId="{9CA18EB9-B15A-4CC5-AF87-A82C28B13AE1}" srcOrd="1" destOrd="0" presId="urn:microsoft.com/office/officeart/2005/8/layout/hierarchy1"/>
    <dgm:cxn modelId="{AE18146F-D46A-4629-BFEB-AB24E21ED213}" type="presParOf" srcId="{D80FBF4C-15D9-4DCD-836C-FEC5BFD6F29D}" destId="{E503E980-5B07-44B8-BEDD-543124BF8503}" srcOrd="1" destOrd="0" presId="urn:microsoft.com/office/officeart/2005/8/layout/hierarchy1"/>
    <dgm:cxn modelId="{FD48744F-485D-4763-A9E3-A8D509371A6F}" type="presParOf" srcId="{93BAD3FC-7492-472A-95D0-A798E7E1CF4E}" destId="{0520E7FB-CFB3-4A59-9F0B-582E89540954}" srcOrd="2" destOrd="0" presId="urn:microsoft.com/office/officeart/2005/8/layout/hierarchy1"/>
    <dgm:cxn modelId="{ECDB8493-9F40-403B-8567-53D7C1170094}" type="presParOf" srcId="{93BAD3FC-7492-472A-95D0-A798E7E1CF4E}" destId="{387499CD-C350-4350-AE46-3965DD5B0C1B}" srcOrd="3" destOrd="0" presId="urn:microsoft.com/office/officeart/2005/8/layout/hierarchy1"/>
    <dgm:cxn modelId="{B9FD582A-B6CF-4BB5-9985-4D184946CB12}" type="presParOf" srcId="{387499CD-C350-4350-AE46-3965DD5B0C1B}" destId="{55F122C7-CDDA-4FD5-908A-E3D309A1C65A}" srcOrd="0" destOrd="0" presId="urn:microsoft.com/office/officeart/2005/8/layout/hierarchy1"/>
    <dgm:cxn modelId="{3BE252E5-9C05-42CA-9DD8-3D381E475E7C}" type="presParOf" srcId="{55F122C7-CDDA-4FD5-908A-E3D309A1C65A}" destId="{505C1A4B-B6AC-47F5-881A-B1A9EA2EA2E2}" srcOrd="0" destOrd="0" presId="urn:microsoft.com/office/officeart/2005/8/layout/hierarchy1"/>
    <dgm:cxn modelId="{22D35967-2CD6-4D17-8273-B747E18140D2}" type="presParOf" srcId="{55F122C7-CDDA-4FD5-908A-E3D309A1C65A}" destId="{779FB531-6E83-46E5-A90E-24B98E9DE14C}" srcOrd="1" destOrd="0" presId="urn:microsoft.com/office/officeart/2005/8/layout/hierarchy1"/>
    <dgm:cxn modelId="{C540E0D1-31D9-4681-A8A7-595CEE81C8AA}" type="presParOf" srcId="{387499CD-C350-4350-AE46-3965DD5B0C1B}" destId="{B082672D-A33E-4DB9-A574-D951080276FE}" srcOrd="1" destOrd="0" presId="urn:microsoft.com/office/officeart/2005/8/layout/hierarchy1"/>
    <dgm:cxn modelId="{E36A2408-B448-479D-9D41-28A6CC769E03}" type="presParOf" srcId="{93BAD3FC-7492-472A-95D0-A798E7E1CF4E}" destId="{DFFB9463-E6CF-41DA-9B1D-F4B2F64CFE47}" srcOrd="4" destOrd="0" presId="urn:microsoft.com/office/officeart/2005/8/layout/hierarchy1"/>
    <dgm:cxn modelId="{9440D596-112C-4277-B3BB-EC44FACF6A4D}" type="presParOf" srcId="{93BAD3FC-7492-472A-95D0-A798E7E1CF4E}" destId="{25F5435E-6D6B-456E-A58E-B0AA68F5CF14}" srcOrd="5" destOrd="0" presId="urn:microsoft.com/office/officeart/2005/8/layout/hierarchy1"/>
    <dgm:cxn modelId="{1FE280DF-D49E-4A71-B317-AFEB194B0416}" type="presParOf" srcId="{25F5435E-6D6B-456E-A58E-B0AA68F5CF14}" destId="{781ECFF2-51D4-45F7-A509-6998ABC99F1F}" srcOrd="0" destOrd="0" presId="urn:microsoft.com/office/officeart/2005/8/layout/hierarchy1"/>
    <dgm:cxn modelId="{A92162BD-A9B9-44F9-999A-66CC1D7D7BFC}" type="presParOf" srcId="{781ECFF2-51D4-45F7-A509-6998ABC99F1F}" destId="{A8601346-6672-4B76-9CB1-A87DD6DD4A76}" srcOrd="0" destOrd="0" presId="urn:microsoft.com/office/officeart/2005/8/layout/hierarchy1"/>
    <dgm:cxn modelId="{CC09DD8E-3CF9-4432-9644-035D544812CD}" type="presParOf" srcId="{781ECFF2-51D4-45F7-A509-6998ABC99F1F}" destId="{641AD988-8B2E-4B93-97B6-D6426A3696EB}" srcOrd="1" destOrd="0" presId="urn:microsoft.com/office/officeart/2005/8/layout/hierarchy1"/>
    <dgm:cxn modelId="{B11A8CC5-E278-49AA-82C7-1D39C9FD8814}" type="presParOf" srcId="{25F5435E-6D6B-456E-A58E-B0AA68F5CF14}" destId="{C246D6F2-4AAB-4C68-AE19-C37D64311290}" srcOrd="1" destOrd="0" presId="urn:microsoft.com/office/officeart/2005/8/layout/hierarchy1"/>
    <dgm:cxn modelId="{C203C942-2DAE-405A-9F20-ACC09DF54F8E}" type="presParOf" srcId="{1193712C-F224-4671-8A19-CF7E50FB461A}" destId="{56FE2E4B-F117-46AA-9BDB-3C4CCCA37B7D}" srcOrd="2" destOrd="0" presId="urn:microsoft.com/office/officeart/2005/8/layout/hierarchy1"/>
    <dgm:cxn modelId="{382B377E-A31E-4310-ADCD-43B81C1AC1F1}" type="presParOf" srcId="{1193712C-F224-4671-8A19-CF7E50FB461A}" destId="{81AC232D-A2C8-43EB-BAA9-878067E93833}" srcOrd="3" destOrd="0" presId="urn:microsoft.com/office/officeart/2005/8/layout/hierarchy1"/>
    <dgm:cxn modelId="{8E33B792-0859-40AB-B9FE-86C93AE2111B}" type="presParOf" srcId="{81AC232D-A2C8-43EB-BAA9-878067E93833}" destId="{74750972-A81D-4DB6-8296-897CA21BDD4C}" srcOrd="0" destOrd="0" presId="urn:microsoft.com/office/officeart/2005/8/layout/hierarchy1"/>
    <dgm:cxn modelId="{7BAA3138-B3A2-40BE-BEAB-1F790E05CA2B}" type="presParOf" srcId="{74750972-A81D-4DB6-8296-897CA21BDD4C}" destId="{AC706137-90BC-4148-9980-19140DE81575}" srcOrd="0" destOrd="0" presId="urn:microsoft.com/office/officeart/2005/8/layout/hierarchy1"/>
    <dgm:cxn modelId="{7F895858-43E1-4065-9F09-E508664612DC}" type="presParOf" srcId="{74750972-A81D-4DB6-8296-897CA21BDD4C}" destId="{2BF65DA0-FBF6-42F4-8668-6F996191C7D8}" srcOrd="1" destOrd="0" presId="urn:microsoft.com/office/officeart/2005/8/layout/hierarchy1"/>
    <dgm:cxn modelId="{A915EFD6-6D16-4F73-A5A2-196352BEDA8C}" type="presParOf" srcId="{81AC232D-A2C8-43EB-BAA9-878067E93833}" destId="{7FDE95CB-1DDC-44DC-A411-566BA5D28D72}" srcOrd="1" destOrd="0" presId="urn:microsoft.com/office/officeart/2005/8/layout/hierarchy1"/>
    <dgm:cxn modelId="{602481E7-55CA-4126-BD3B-F2F41C9DDC81}" type="presParOf" srcId="{7FDE95CB-1DDC-44DC-A411-566BA5D28D72}" destId="{6B270A61-9724-4FC5-B9F4-23F37568814D}" srcOrd="0" destOrd="0" presId="urn:microsoft.com/office/officeart/2005/8/layout/hierarchy1"/>
    <dgm:cxn modelId="{EBC718C0-19FD-450B-869F-93FDE569DBD8}" type="presParOf" srcId="{7FDE95CB-1DDC-44DC-A411-566BA5D28D72}" destId="{9BB8E806-3328-4DF9-877B-AE7DEE0FA50E}" srcOrd="1" destOrd="0" presId="urn:microsoft.com/office/officeart/2005/8/layout/hierarchy1"/>
    <dgm:cxn modelId="{86ACE182-6F2D-41E1-9770-AE585D363112}" type="presParOf" srcId="{9BB8E806-3328-4DF9-877B-AE7DEE0FA50E}" destId="{07A2AE95-5726-4C81-B822-220F39ABF8EB}" srcOrd="0" destOrd="0" presId="urn:microsoft.com/office/officeart/2005/8/layout/hierarchy1"/>
    <dgm:cxn modelId="{BAEEE1F4-655D-4B07-BA49-CAF5C50B8CD6}" type="presParOf" srcId="{07A2AE95-5726-4C81-B822-220F39ABF8EB}" destId="{D11C7F43-3EF3-4046-A041-6A2CF99DF8A1}" srcOrd="0" destOrd="0" presId="urn:microsoft.com/office/officeart/2005/8/layout/hierarchy1"/>
    <dgm:cxn modelId="{8C56D5D5-A0E7-4A72-ADA2-8F7362FA2180}" type="presParOf" srcId="{07A2AE95-5726-4C81-B822-220F39ABF8EB}" destId="{9620FA69-FE4C-4F76-B7E4-CEA26B034951}" srcOrd="1" destOrd="0" presId="urn:microsoft.com/office/officeart/2005/8/layout/hierarchy1"/>
    <dgm:cxn modelId="{F9E827BE-8CC3-4543-A2AD-63155F08A2A0}" type="presParOf" srcId="{9BB8E806-3328-4DF9-877B-AE7DEE0FA50E}" destId="{BD9317F4-C8F7-4EB3-AFFC-49E4A352695D}" srcOrd="1" destOrd="0" presId="urn:microsoft.com/office/officeart/2005/8/layout/hierarchy1"/>
    <dgm:cxn modelId="{7DB3E2F1-D8D1-4A61-B26C-A6D805197A82}" type="presParOf" srcId="{7FDE95CB-1DDC-44DC-A411-566BA5D28D72}" destId="{85744616-C179-4B5D-8B9E-214BB8C86115}" srcOrd="2" destOrd="0" presId="urn:microsoft.com/office/officeart/2005/8/layout/hierarchy1"/>
    <dgm:cxn modelId="{D95D64F5-339F-460B-8C81-84B962BDD5FF}" type="presParOf" srcId="{7FDE95CB-1DDC-44DC-A411-566BA5D28D72}" destId="{D762AC2A-041F-4DF8-881D-D38C9676B3A1}" srcOrd="3" destOrd="0" presId="urn:microsoft.com/office/officeart/2005/8/layout/hierarchy1"/>
    <dgm:cxn modelId="{BB19BAFD-F202-49C6-B75F-F74D33347920}" type="presParOf" srcId="{D762AC2A-041F-4DF8-881D-D38C9676B3A1}" destId="{F2A97922-8F15-4DAD-BDC6-47FE49653048}" srcOrd="0" destOrd="0" presId="urn:microsoft.com/office/officeart/2005/8/layout/hierarchy1"/>
    <dgm:cxn modelId="{D089374F-02CD-4DCA-8904-20066AAB308F}" type="presParOf" srcId="{F2A97922-8F15-4DAD-BDC6-47FE49653048}" destId="{7F2BD3D1-85C0-4401-A703-685FFC227815}" srcOrd="0" destOrd="0" presId="urn:microsoft.com/office/officeart/2005/8/layout/hierarchy1"/>
    <dgm:cxn modelId="{5540A22C-7A21-44DC-BA58-7B26291456D5}" type="presParOf" srcId="{F2A97922-8F15-4DAD-BDC6-47FE49653048}" destId="{B98CAAD9-38F6-44DE-A2E0-70C893E4B7C0}" srcOrd="1" destOrd="0" presId="urn:microsoft.com/office/officeart/2005/8/layout/hierarchy1"/>
    <dgm:cxn modelId="{480236BD-08E2-4153-9519-3A4063535797}" type="presParOf" srcId="{D762AC2A-041F-4DF8-881D-D38C9676B3A1}" destId="{3D93B6A3-687B-4466-909F-8123D418D7A3}" srcOrd="1" destOrd="0" presId="urn:microsoft.com/office/officeart/2005/8/layout/hierarchy1"/>
    <dgm:cxn modelId="{1A921724-5A1E-4F18-AF06-6C4B8CCF6EAF}" type="presParOf" srcId="{7FDE95CB-1DDC-44DC-A411-566BA5D28D72}" destId="{F4EA9724-034D-4984-9E50-7AB9C9B672C4}" srcOrd="4" destOrd="0" presId="urn:microsoft.com/office/officeart/2005/8/layout/hierarchy1"/>
    <dgm:cxn modelId="{6F5C8493-390E-4854-9A30-03ADB71FE792}" type="presParOf" srcId="{7FDE95CB-1DDC-44DC-A411-566BA5D28D72}" destId="{1BD6D0CD-DBD1-4520-B251-7D07C2EC5C20}" srcOrd="5" destOrd="0" presId="urn:microsoft.com/office/officeart/2005/8/layout/hierarchy1"/>
    <dgm:cxn modelId="{8AE83596-2F27-4572-BE65-7D53F8A64669}" type="presParOf" srcId="{1BD6D0CD-DBD1-4520-B251-7D07C2EC5C20}" destId="{C005534C-3421-425C-BC70-B164FE3D40C4}" srcOrd="0" destOrd="0" presId="urn:microsoft.com/office/officeart/2005/8/layout/hierarchy1"/>
    <dgm:cxn modelId="{7B128402-84D8-499B-88FC-4C370A384880}" type="presParOf" srcId="{C005534C-3421-425C-BC70-B164FE3D40C4}" destId="{12D809D3-ECF7-4808-A175-0E3711F1CEBA}" srcOrd="0" destOrd="0" presId="urn:microsoft.com/office/officeart/2005/8/layout/hierarchy1"/>
    <dgm:cxn modelId="{34CDC7F7-A018-4DB9-ABEC-3DD32886876A}" type="presParOf" srcId="{C005534C-3421-425C-BC70-B164FE3D40C4}" destId="{D380E82D-3F99-4E33-8D0A-2ADE7E2E8D1F}" srcOrd="1" destOrd="0" presId="urn:microsoft.com/office/officeart/2005/8/layout/hierarchy1"/>
    <dgm:cxn modelId="{02F91AD5-5D48-44BA-BB4D-BAD4AE6ACCD3}" type="presParOf" srcId="{1BD6D0CD-DBD1-4520-B251-7D07C2EC5C20}" destId="{4391CE93-A748-41DF-AB10-C73BAC1BCA7D}" srcOrd="1" destOrd="0" presId="urn:microsoft.com/office/officeart/2005/8/layout/hierarchy1"/>
    <dgm:cxn modelId="{AAA4B0CC-4CAF-4C40-955F-531569C0F802}" type="presParOf" srcId="{7FDE95CB-1DDC-44DC-A411-566BA5D28D72}" destId="{D85CB51C-F6E9-477B-95AA-14C7D12A9500}" srcOrd="6" destOrd="0" presId="urn:microsoft.com/office/officeart/2005/8/layout/hierarchy1"/>
    <dgm:cxn modelId="{7836DA1E-D3EC-420B-9364-4E4169F77389}" type="presParOf" srcId="{7FDE95CB-1DDC-44DC-A411-566BA5D28D72}" destId="{5486D847-93DC-487E-A58F-6A6AC67739B7}" srcOrd="7" destOrd="0" presId="urn:microsoft.com/office/officeart/2005/8/layout/hierarchy1"/>
    <dgm:cxn modelId="{92F7FAF6-7FDD-4CD3-ABAE-61B7D6F4333D}" type="presParOf" srcId="{5486D847-93DC-487E-A58F-6A6AC67739B7}" destId="{507776E0-6F0E-49E0-9CBC-019BC5290B69}" srcOrd="0" destOrd="0" presId="urn:microsoft.com/office/officeart/2005/8/layout/hierarchy1"/>
    <dgm:cxn modelId="{B02159E2-BC72-4182-9B51-A242278BAC0F}" type="presParOf" srcId="{507776E0-6F0E-49E0-9CBC-019BC5290B69}" destId="{49957828-AF76-412B-839C-3BEAB4546535}" srcOrd="0" destOrd="0" presId="urn:microsoft.com/office/officeart/2005/8/layout/hierarchy1"/>
    <dgm:cxn modelId="{59FD02B1-6166-47A6-B520-CF26A9ABDE06}" type="presParOf" srcId="{507776E0-6F0E-49E0-9CBC-019BC5290B69}" destId="{C4C2B116-69CE-445F-A9B3-37EB46B985D3}" srcOrd="1" destOrd="0" presId="urn:microsoft.com/office/officeart/2005/8/layout/hierarchy1"/>
    <dgm:cxn modelId="{FB100F39-0558-4583-B440-D3E77E5E2D14}" type="presParOf" srcId="{5486D847-93DC-487E-A58F-6A6AC67739B7}" destId="{9A3C6CD1-3B29-4D67-89BB-3E40D3F1D770}" srcOrd="1" destOrd="0" presId="urn:microsoft.com/office/officeart/2005/8/layout/hierarchy1"/>
    <dgm:cxn modelId="{1740BC58-89D7-41AA-B6A8-0B9B695FAF95}" type="presParOf" srcId="{7FDE95CB-1DDC-44DC-A411-566BA5D28D72}" destId="{5F1F767F-F346-42F2-9F82-B1CD3E362AA4}" srcOrd="8" destOrd="0" presId="urn:microsoft.com/office/officeart/2005/8/layout/hierarchy1"/>
    <dgm:cxn modelId="{AD39BED4-349B-4FC6-91EE-A134966B7210}" type="presParOf" srcId="{7FDE95CB-1DDC-44DC-A411-566BA5D28D72}" destId="{10CA2327-8702-4744-A709-B1BB2A389D21}" srcOrd="9" destOrd="0" presId="urn:microsoft.com/office/officeart/2005/8/layout/hierarchy1"/>
    <dgm:cxn modelId="{CB37A052-946A-4FD5-8380-F9AEF52E92F1}" type="presParOf" srcId="{10CA2327-8702-4744-A709-B1BB2A389D21}" destId="{516A0978-47CD-4739-9E46-3F0E247FFAD5}" srcOrd="0" destOrd="0" presId="urn:microsoft.com/office/officeart/2005/8/layout/hierarchy1"/>
    <dgm:cxn modelId="{16800BAC-AA84-46E0-9C56-628FB49DCF2A}" type="presParOf" srcId="{516A0978-47CD-4739-9E46-3F0E247FFAD5}" destId="{07C97A7E-DF20-487E-B708-83334645E383}" srcOrd="0" destOrd="0" presId="urn:microsoft.com/office/officeart/2005/8/layout/hierarchy1"/>
    <dgm:cxn modelId="{CC306B9C-8601-4E59-BCBA-73EDF6195CBA}" type="presParOf" srcId="{516A0978-47CD-4739-9E46-3F0E247FFAD5}" destId="{AD0BA2D5-3A0D-4F6D-A93F-337A6A88AB7B}" srcOrd="1" destOrd="0" presId="urn:microsoft.com/office/officeart/2005/8/layout/hierarchy1"/>
    <dgm:cxn modelId="{08D98789-6699-4B01-9FD0-618EAC05BEA4}" type="presParOf" srcId="{10CA2327-8702-4744-A709-B1BB2A389D21}" destId="{23B019AB-C1EC-48DC-BC7D-A763622A02D6}" srcOrd="1" destOrd="0" presId="urn:microsoft.com/office/officeart/2005/8/layout/hierarchy1"/>
    <dgm:cxn modelId="{A6D6D2B5-D2F1-4E57-AE01-E88C5394007C}" type="presParOf" srcId="{7FDE95CB-1DDC-44DC-A411-566BA5D28D72}" destId="{E1B4508F-B985-42FF-A9BF-C22CF258C570}" srcOrd="10" destOrd="0" presId="urn:microsoft.com/office/officeart/2005/8/layout/hierarchy1"/>
    <dgm:cxn modelId="{5CD8F7C3-747A-4443-A5DC-A59982AE4845}" type="presParOf" srcId="{7FDE95CB-1DDC-44DC-A411-566BA5D28D72}" destId="{902E0131-AC98-4822-8E98-8FE60853B0C0}" srcOrd="11" destOrd="0" presId="urn:microsoft.com/office/officeart/2005/8/layout/hierarchy1"/>
    <dgm:cxn modelId="{51A39C41-ECC9-4F71-B79F-728228245D77}" type="presParOf" srcId="{902E0131-AC98-4822-8E98-8FE60853B0C0}" destId="{09B4651D-101B-4967-BBDA-2CEAD38B5A7C}" srcOrd="0" destOrd="0" presId="urn:microsoft.com/office/officeart/2005/8/layout/hierarchy1"/>
    <dgm:cxn modelId="{BD6BF2F0-FA1C-41B8-9163-8977D7830624}" type="presParOf" srcId="{09B4651D-101B-4967-BBDA-2CEAD38B5A7C}" destId="{406438E2-15C2-4C7B-8324-4C1F30F3D5EB}" srcOrd="0" destOrd="0" presId="urn:microsoft.com/office/officeart/2005/8/layout/hierarchy1"/>
    <dgm:cxn modelId="{C5CB423F-D2E8-4A32-B310-74D90B0F2FAD}" type="presParOf" srcId="{09B4651D-101B-4967-BBDA-2CEAD38B5A7C}" destId="{DCC04D5C-0C69-4E39-9EF9-9CB7C76CED7F}" srcOrd="1" destOrd="0" presId="urn:microsoft.com/office/officeart/2005/8/layout/hierarchy1"/>
    <dgm:cxn modelId="{CC06140C-C64F-44A6-B665-AB950D8ACEE9}" type="presParOf" srcId="{902E0131-AC98-4822-8E98-8FE60853B0C0}" destId="{4968559D-1F3B-4DA9-9860-C1929157D8A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522223-1821-4B28-9933-491C6CA3BE43}" type="doc">
      <dgm:prSet loTypeId="urn:microsoft.com/office/officeart/2005/8/layout/orgChart1" loCatId="hierarchy" qsTypeId="urn:microsoft.com/office/officeart/2005/8/quickstyle/3d4" qsCatId="3D" csTypeId="urn:microsoft.com/office/officeart/2005/8/colors/accent5_4" csCatId="accent5" phldr="1"/>
      <dgm:spPr/>
      <dgm:t>
        <a:bodyPr/>
        <a:lstStyle/>
        <a:p>
          <a:endParaRPr lang="tr-TR"/>
        </a:p>
      </dgm:t>
    </dgm:pt>
    <dgm:pt modelId="{08F20939-0341-46F5-87FE-F5F58C0012DF}">
      <dgm:prSet phldrT="[Metin]"/>
      <dgm:spPr>
        <a:solidFill>
          <a:schemeClr val="accent4">
            <a:lumMod val="75000"/>
          </a:schemeClr>
        </a:solidFill>
      </dgm:spPr>
      <dgm:t>
        <a:bodyPr/>
        <a:lstStyle/>
        <a:p>
          <a:r>
            <a:rPr lang="tr-TR" dirty="0">
              <a:solidFill>
                <a:schemeClr val="tx1"/>
              </a:solidFill>
            </a:rPr>
            <a:t>E-Sınav Kapsamında Yapılan Görevlendirmeler</a:t>
          </a:r>
        </a:p>
      </dgm:t>
    </dgm:pt>
    <dgm:pt modelId="{8BC3A77C-60AE-4A67-A8BC-626D290420A0}" type="parTrans" cxnId="{99A3A24B-D115-4EEB-AFEA-C26DF71EAC56}">
      <dgm:prSet/>
      <dgm:spPr/>
      <dgm:t>
        <a:bodyPr/>
        <a:lstStyle/>
        <a:p>
          <a:endParaRPr lang="tr-TR"/>
        </a:p>
      </dgm:t>
    </dgm:pt>
    <dgm:pt modelId="{91F5E5DB-641B-46B5-86C2-FB0CB92AF464}" type="sibTrans" cxnId="{99A3A24B-D115-4EEB-AFEA-C26DF71EAC56}">
      <dgm:prSet/>
      <dgm:spPr/>
      <dgm:t>
        <a:bodyPr/>
        <a:lstStyle/>
        <a:p>
          <a:endParaRPr lang="tr-TR"/>
        </a:p>
      </dgm:t>
    </dgm:pt>
    <dgm:pt modelId="{8FA9144E-433D-4F02-9CC4-78FFDF2E6576}" type="asst">
      <dgm:prSet phldrT="[Metin]"/>
      <dgm:spPr>
        <a:solidFill>
          <a:schemeClr val="accent6">
            <a:lumMod val="75000"/>
          </a:schemeClr>
        </a:solidFill>
      </dgm:spPr>
      <dgm:t>
        <a:bodyPr/>
        <a:lstStyle/>
        <a:p>
          <a:r>
            <a:rPr lang="tr-TR" dirty="0">
              <a:solidFill>
                <a:schemeClr val="tx1"/>
              </a:solidFill>
            </a:rPr>
            <a:t>Merkez İzleme Görevlileri</a:t>
          </a:r>
        </a:p>
      </dgm:t>
    </dgm:pt>
    <dgm:pt modelId="{DFB18196-0DE8-4018-8938-D56E5DDA5E6B}" type="parTrans" cxnId="{3DB51C59-9E54-4208-A088-0D2BEFCF8897}">
      <dgm:prSet/>
      <dgm:spPr/>
      <dgm:t>
        <a:bodyPr/>
        <a:lstStyle/>
        <a:p>
          <a:endParaRPr lang="tr-TR"/>
        </a:p>
      </dgm:t>
    </dgm:pt>
    <dgm:pt modelId="{A011BA1C-349E-4D0A-ACAE-21C7C4A3F1D6}" type="sibTrans" cxnId="{3DB51C59-9E54-4208-A088-0D2BEFCF8897}">
      <dgm:prSet/>
      <dgm:spPr/>
      <dgm:t>
        <a:bodyPr/>
        <a:lstStyle/>
        <a:p>
          <a:endParaRPr lang="tr-TR"/>
        </a:p>
      </dgm:t>
    </dgm:pt>
    <dgm:pt modelId="{38A6EA52-86BE-419F-A5C0-1A5BE9E5698F}">
      <dgm:prSet phldrT="[Metin]"/>
      <dgm:spPr/>
      <dgm:t>
        <a:bodyPr/>
        <a:lstStyle/>
        <a:p>
          <a:r>
            <a:rPr lang="tr-TR">
              <a:solidFill>
                <a:schemeClr val="tx1"/>
              </a:solidFill>
            </a:rPr>
            <a:t>Bina Sorumlusu</a:t>
          </a:r>
          <a:endParaRPr lang="tr-TR" dirty="0">
            <a:solidFill>
              <a:schemeClr val="tx1"/>
            </a:solidFill>
          </a:endParaRPr>
        </a:p>
      </dgm:t>
    </dgm:pt>
    <dgm:pt modelId="{D1EA4FFB-AB36-4A0B-AF0B-02E1A8AF5455}" type="parTrans" cxnId="{5E588657-2054-4046-BB77-BA0A560AA79D}">
      <dgm:prSet/>
      <dgm:spPr/>
      <dgm:t>
        <a:bodyPr/>
        <a:lstStyle/>
        <a:p>
          <a:endParaRPr lang="tr-TR"/>
        </a:p>
      </dgm:t>
    </dgm:pt>
    <dgm:pt modelId="{9607CB24-89EA-4AB9-AF09-1F3E198B6AB7}" type="sibTrans" cxnId="{5E588657-2054-4046-BB77-BA0A560AA79D}">
      <dgm:prSet/>
      <dgm:spPr/>
      <dgm:t>
        <a:bodyPr/>
        <a:lstStyle/>
        <a:p>
          <a:endParaRPr lang="tr-TR"/>
        </a:p>
      </dgm:t>
    </dgm:pt>
    <dgm:pt modelId="{C3AA1EAE-99F4-43CD-8107-FCE4EE4CBEEA}">
      <dgm:prSet phldrT="[Metin]" custT="1"/>
      <dgm:spPr/>
      <dgm:t>
        <a:bodyPr/>
        <a:lstStyle/>
        <a:p>
          <a:r>
            <a:rPr lang="tr-TR" sz="2000" dirty="0">
              <a:solidFill>
                <a:schemeClr val="tx1"/>
              </a:solidFill>
            </a:rPr>
            <a:t>Uygulama ve İzleme Sorumlusu</a:t>
          </a:r>
        </a:p>
      </dgm:t>
    </dgm:pt>
    <dgm:pt modelId="{00E67AB9-B8F1-402C-8574-09D2EF44F22E}" type="parTrans" cxnId="{07DE6A67-C84F-4FE4-95F5-1234A83E94A0}">
      <dgm:prSet/>
      <dgm:spPr/>
      <dgm:t>
        <a:bodyPr/>
        <a:lstStyle/>
        <a:p>
          <a:endParaRPr lang="tr-TR"/>
        </a:p>
      </dgm:t>
    </dgm:pt>
    <dgm:pt modelId="{4354CA6B-45DF-4EC3-8E37-6B34C879D5DB}" type="sibTrans" cxnId="{07DE6A67-C84F-4FE4-95F5-1234A83E94A0}">
      <dgm:prSet/>
      <dgm:spPr/>
      <dgm:t>
        <a:bodyPr/>
        <a:lstStyle/>
        <a:p>
          <a:endParaRPr lang="tr-TR"/>
        </a:p>
      </dgm:t>
    </dgm:pt>
    <dgm:pt modelId="{0225DF26-92E8-4099-9AD4-D27CBF700305}">
      <dgm:prSet phldrT="[Metin]"/>
      <dgm:spPr/>
      <dgm:t>
        <a:bodyPr/>
        <a:lstStyle/>
        <a:p>
          <a:r>
            <a:rPr lang="tr-TR">
              <a:solidFill>
                <a:schemeClr val="tx1"/>
              </a:solidFill>
            </a:rPr>
            <a:t>Salon Başkanı</a:t>
          </a:r>
          <a:endParaRPr lang="tr-TR" dirty="0">
            <a:solidFill>
              <a:schemeClr val="tx1"/>
            </a:solidFill>
          </a:endParaRPr>
        </a:p>
      </dgm:t>
    </dgm:pt>
    <dgm:pt modelId="{0E11C3F7-A3A1-411D-ACFE-CA9BC86A413E}" type="parTrans" cxnId="{DC4D2393-4298-40B2-BABF-C8E3C2F7B497}">
      <dgm:prSet/>
      <dgm:spPr/>
      <dgm:t>
        <a:bodyPr/>
        <a:lstStyle/>
        <a:p>
          <a:endParaRPr lang="tr-TR"/>
        </a:p>
      </dgm:t>
    </dgm:pt>
    <dgm:pt modelId="{87C57D2A-FA74-4FBE-8A91-FC9C48C5D15B}" type="sibTrans" cxnId="{DC4D2393-4298-40B2-BABF-C8E3C2F7B497}">
      <dgm:prSet/>
      <dgm:spPr/>
      <dgm:t>
        <a:bodyPr/>
        <a:lstStyle/>
        <a:p>
          <a:endParaRPr lang="tr-TR"/>
        </a:p>
      </dgm:t>
    </dgm:pt>
    <dgm:pt modelId="{5C559F05-40CA-4313-96D6-2AD240DDCBCE}">
      <dgm:prSet phldrT="[Metin]"/>
      <dgm:spPr/>
      <dgm:t>
        <a:bodyPr/>
        <a:lstStyle/>
        <a:p>
          <a:r>
            <a:rPr lang="tr-TR">
              <a:solidFill>
                <a:schemeClr val="tx1"/>
              </a:solidFill>
            </a:rPr>
            <a:t>Gözetmen</a:t>
          </a:r>
          <a:endParaRPr lang="tr-TR" dirty="0">
            <a:solidFill>
              <a:schemeClr val="tx1"/>
            </a:solidFill>
          </a:endParaRPr>
        </a:p>
      </dgm:t>
    </dgm:pt>
    <dgm:pt modelId="{C2313EE3-2A58-4C1C-B10E-3FE65D1D1B2F}" type="parTrans" cxnId="{E9A5BDBA-7C50-41D8-B41D-F37B83064CEB}">
      <dgm:prSet/>
      <dgm:spPr/>
      <dgm:t>
        <a:bodyPr/>
        <a:lstStyle/>
        <a:p>
          <a:endParaRPr lang="tr-TR"/>
        </a:p>
      </dgm:t>
    </dgm:pt>
    <dgm:pt modelId="{BA03ABDC-8E4B-4788-9FC8-313C4334512E}" type="sibTrans" cxnId="{E9A5BDBA-7C50-41D8-B41D-F37B83064CEB}">
      <dgm:prSet/>
      <dgm:spPr/>
      <dgm:t>
        <a:bodyPr/>
        <a:lstStyle/>
        <a:p>
          <a:endParaRPr lang="tr-TR"/>
        </a:p>
      </dgm:t>
    </dgm:pt>
    <dgm:pt modelId="{44C53265-C6AF-49E6-9AEB-C76D1848F0FD}">
      <dgm:prSet phldrT="[Metin]"/>
      <dgm:spPr/>
      <dgm:t>
        <a:bodyPr/>
        <a:lstStyle/>
        <a:p>
          <a:r>
            <a:rPr lang="tr-TR">
              <a:solidFill>
                <a:schemeClr val="tx1"/>
              </a:solidFill>
            </a:rPr>
            <a:t>Hizmetli</a:t>
          </a:r>
          <a:endParaRPr lang="tr-TR" dirty="0">
            <a:solidFill>
              <a:schemeClr val="tx1"/>
            </a:solidFill>
          </a:endParaRPr>
        </a:p>
      </dgm:t>
    </dgm:pt>
    <dgm:pt modelId="{29551CC6-C683-4544-8211-E6A620AF4021}" type="parTrans" cxnId="{05F2260C-6CA7-43CB-A616-AC251DEA40B9}">
      <dgm:prSet/>
      <dgm:spPr/>
      <dgm:t>
        <a:bodyPr/>
        <a:lstStyle/>
        <a:p>
          <a:endParaRPr lang="tr-TR"/>
        </a:p>
      </dgm:t>
    </dgm:pt>
    <dgm:pt modelId="{BE1C0628-6373-4E31-9FF1-ED1465169C94}" type="sibTrans" cxnId="{05F2260C-6CA7-43CB-A616-AC251DEA40B9}">
      <dgm:prSet/>
      <dgm:spPr/>
      <dgm:t>
        <a:bodyPr/>
        <a:lstStyle/>
        <a:p>
          <a:endParaRPr lang="tr-TR"/>
        </a:p>
      </dgm:t>
    </dgm:pt>
    <dgm:pt modelId="{85F1B3F8-B448-437D-A91E-80EDAA4CF6C7}">
      <dgm:prSet/>
      <dgm:spPr/>
      <dgm:t>
        <a:bodyPr/>
        <a:lstStyle/>
        <a:p>
          <a:r>
            <a:rPr lang="tr-TR" dirty="0"/>
            <a:t>Polis</a:t>
          </a:r>
        </a:p>
      </dgm:t>
    </dgm:pt>
    <dgm:pt modelId="{78D3801D-A33B-43E3-B02A-A35588670222}" type="parTrans" cxnId="{40678256-3D4C-4816-8FC1-82DAA23D13B7}">
      <dgm:prSet/>
      <dgm:spPr/>
      <dgm:t>
        <a:bodyPr/>
        <a:lstStyle/>
        <a:p>
          <a:endParaRPr lang="tr-TR"/>
        </a:p>
      </dgm:t>
    </dgm:pt>
    <dgm:pt modelId="{0050DA4C-9890-4B75-8199-831F82C8EABB}" type="sibTrans" cxnId="{40678256-3D4C-4816-8FC1-82DAA23D13B7}">
      <dgm:prSet/>
      <dgm:spPr/>
      <dgm:t>
        <a:bodyPr/>
        <a:lstStyle/>
        <a:p>
          <a:endParaRPr lang="tr-TR"/>
        </a:p>
      </dgm:t>
    </dgm:pt>
    <dgm:pt modelId="{DE67DD51-6778-4496-80B1-09BAF840ED1E}" type="pres">
      <dgm:prSet presAssocID="{2C522223-1821-4B28-9933-491C6CA3BE43}" presName="hierChild1" presStyleCnt="0">
        <dgm:presLayoutVars>
          <dgm:orgChart val="1"/>
          <dgm:chPref val="1"/>
          <dgm:dir/>
          <dgm:animOne val="branch"/>
          <dgm:animLvl val="lvl"/>
          <dgm:resizeHandles/>
        </dgm:presLayoutVars>
      </dgm:prSet>
      <dgm:spPr/>
    </dgm:pt>
    <dgm:pt modelId="{5F7510D0-E22A-4B6F-A889-31B6237DFC45}" type="pres">
      <dgm:prSet presAssocID="{08F20939-0341-46F5-87FE-F5F58C0012DF}" presName="hierRoot1" presStyleCnt="0">
        <dgm:presLayoutVars>
          <dgm:hierBranch val="init"/>
        </dgm:presLayoutVars>
      </dgm:prSet>
      <dgm:spPr/>
    </dgm:pt>
    <dgm:pt modelId="{7EDCCC06-ED21-4DC6-A5D4-C1C213563371}" type="pres">
      <dgm:prSet presAssocID="{08F20939-0341-46F5-87FE-F5F58C0012DF}" presName="rootComposite1" presStyleCnt="0"/>
      <dgm:spPr/>
    </dgm:pt>
    <dgm:pt modelId="{37825ADB-6AF0-407A-A9FD-C1C3B16F960A}" type="pres">
      <dgm:prSet presAssocID="{08F20939-0341-46F5-87FE-F5F58C0012DF}" presName="rootText1" presStyleLbl="node0" presStyleIdx="0" presStyleCnt="1" custScaleX="164774" custLinFactNeighborX="0" custLinFactNeighborY="-1480">
        <dgm:presLayoutVars>
          <dgm:chPref val="3"/>
        </dgm:presLayoutVars>
      </dgm:prSet>
      <dgm:spPr/>
    </dgm:pt>
    <dgm:pt modelId="{969A035B-C96C-4BA5-9C76-B2C6422EDA7D}" type="pres">
      <dgm:prSet presAssocID="{08F20939-0341-46F5-87FE-F5F58C0012DF}" presName="rootConnector1" presStyleLbl="node1" presStyleIdx="0" presStyleCnt="0"/>
      <dgm:spPr/>
    </dgm:pt>
    <dgm:pt modelId="{28776B70-954F-41D6-9D1C-EC8F343A0520}" type="pres">
      <dgm:prSet presAssocID="{08F20939-0341-46F5-87FE-F5F58C0012DF}" presName="hierChild2" presStyleCnt="0"/>
      <dgm:spPr/>
    </dgm:pt>
    <dgm:pt modelId="{03D9E3C9-E8BC-41F6-83A1-29EAD63E4B5A}" type="pres">
      <dgm:prSet presAssocID="{D1EA4FFB-AB36-4A0B-AF0B-02E1A8AF5455}" presName="Name37" presStyleLbl="parChTrans1D2" presStyleIdx="0" presStyleCnt="6"/>
      <dgm:spPr/>
    </dgm:pt>
    <dgm:pt modelId="{309B0015-EE24-4D08-80F6-F1ABEB1F16B7}" type="pres">
      <dgm:prSet presAssocID="{38A6EA52-86BE-419F-A5C0-1A5BE9E5698F}" presName="hierRoot2" presStyleCnt="0">
        <dgm:presLayoutVars>
          <dgm:hierBranch val="init"/>
        </dgm:presLayoutVars>
      </dgm:prSet>
      <dgm:spPr/>
    </dgm:pt>
    <dgm:pt modelId="{41DFFB4E-8376-4363-BDC4-D558F5C61BD0}" type="pres">
      <dgm:prSet presAssocID="{38A6EA52-86BE-419F-A5C0-1A5BE9E5698F}" presName="rootComposite" presStyleCnt="0"/>
      <dgm:spPr/>
    </dgm:pt>
    <dgm:pt modelId="{E51AF99B-6128-43FB-8E4C-6FB4ECA7A43F}" type="pres">
      <dgm:prSet presAssocID="{38A6EA52-86BE-419F-A5C0-1A5BE9E5698F}" presName="rootText" presStyleLbl="node2" presStyleIdx="0" presStyleCnt="5">
        <dgm:presLayoutVars>
          <dgm:chPref val="3"/>
        </dgm:presLayoutVars>
      </dgm:prSet>
      <dgm:spPr/>
    </dgm:pt>
    <dgm:pt modelId="{E535D65F-34BB-4217-BEF9-EA22ED4DBBCC}" type="pres">
      <dgm:prSet presAssocID="{38A6EA52-86BE-419F-A5C0-1A5BE9E5698F}" presName="rootConnector" presStyleLbl="node2" presStyleIdx="0" presStyleCnt="5"/>
      <dgm:spPr/>
    </dgm:pt>
    <dgm:pt modelId="{7B8AFE33-DB0A-480D-A370-7A0E91AB5416}" type="pres">
      <dgm:prSet presAssocID="{38A6EA52-86BE-419F-A5C0-1A5BE9E5698F}" presName="hierChild4" presStyleCnt="0"/>
      <dgm:spPr/>
    </dgm:pt>
    <dgm:pt modelId="{22DD86A1-F2DA-41D8-A46A-5F5EE7AE0002}" type="pres">
      <dgm:prSet presAssocID="{38A6EA52-86BE-419F-A5C0-1A5BE9E5698F}" presName="hierChild5" presStyleCnt="0"/>
      <dgm:spPr/>
    </dgm:pt>
    <dgm:pt modelId="{6AF9D7E3-475D-43D6-9192-C45EEB471B43}" type="pres">
      <dgm:prSet presAssocID="{00E67AB9-B8F1-402C-8574-09D2EF44F22E}" presName="Name37" presStyleLbl="parChTrans1D2" presStyleIdx="1" presStyleCnt="6"/>
      <dgm:spPr/>
    </dgm:pt>
    <dgm:pt modelId="{637F3BB6-54AA-4443-85CA-773A1BB425DE}" type="pres">
      <dgm:prSet presAssocID="{C3AA1EAE-99F4-43CD-8107-FCE4EE4CBEEA}" presName="hierRoot2" presStyleCnt="0">
        <dgm:presLayoutVars>
          <dgm:hierBranch val="init"/>
        </dgm:presLayoutVars>
      </dgm:prSet>
      <dgm:spPr/>
    </dgm:pt>
    <dgm:pt modelId="{4B57CEFD-8AD9-4303-ADEA-85B85B50D12B}" type="pres">
      <dgm:prSet presAssocID="{C3AA1EAE-99F4-43CD-8107-FCE4EE4CBEEA}" presName="rootComposite" presStyleCnt="0"/>
      <dgm:spPr/>
    </dgm:pt>
    <dgm:pt modelId="{4592387D-92BC-4B0F-B569-36391E7E0CB1}" type="pres">
      <dgm:prSet presAssocID="{C3AA1EAE-99F4-43CD-8107-FCE4EE4CBEEA}" presName="rootText" presStyleLbl="node2" presStyleIdx="1" presStyleCnt="5">
        <dgm:presLayoutVars>
          <dgm:chPref val="3"/>
        </dgm:presLayoutVars>
      </dgm:prSet>
      <dgm:spPr/>
    </dgm:pt>
    <dgm:pt modelId="{850B5AF2-03F3-48A9-A2C9-D59E6DBEE3CF}" type="pres">
      <dgm:prSet presAssocID="{C3AA1EAE-99F4-43CD-8107-FCE4EE4CBEEA}" presName="rootConnector" presStyleLbl="node2" presStyleIdx="1" presStyleCnt="5"/>
      <dgm:spPr/>
    </dgm:pt>
    <dgm:pt modelId="{984957D4-2C11-4CFC-B9CE-171E95A50CBD}" type="pres">
      <dgm:prSet presAssocID="{C3AA1EAE-99F4-43CD-8107-FCE4EE4CBEEA}" presName="hierChild4" presStyleCnt="0"/>
      <dgm:spPr/>
    </dgm:pt>
    <dgm:pt modelId="{315AB8D3-BB59-417B-908B-7102450AAFB7}" type="pres">
      <dgm:prSet presAssocID="{C3AA1EAE-99F4-43CD-8107-FCE4EE4CBEEA}" presName="hierChild5" presStyleCnt="0"/>
      <dgm:spPr/>
    </dgm:pt>
    <dgm:pt modelId="{7CEF4203-E2F3-4FE9-B1F4-EB0D906B4CC0}" type="pres">
      <dgm:prSet presAssocID="{0E11C3F7-A3A1-411D-ACFE-CA9BC86A413E}" presName="Name37" presStyleLbl="parChTrans1D2" presStyleIdx="2" presStyleCnt="6"/>
      <dgm:spPr/>
    </dgm:pt>
    <dgm:pt modelId="{E0EAC0BB-FCEA-4DDA-BE02-06F4CB0F1027}" type="pres">
      <dgm:prSet presAssocID="{0225DF26-92E8-4099-9AD4-D27CBF700305}" presName="hierRoot2" presStyleCnt="0">
        <dgm:presLayoutVars>
          <dgm:hierBranch val="init"/>
        </dgm:presLayoutVars>
      </dgm:prSet>
      <dgm:spPr/>
    </dgm:pt>
    <dgm:pt modelId="{E7050831-4E5D-4232-B183-AA442F7442A3}" type="pres">
      <dgm:prSet presAssocID="{0225DF26-92E8-4099-9AD4-D27CBF700305}" presName="rootComposite" presStyleCnt="0"/>
      <dgm:spPr/>
    </dgm:pt>
    <dgm:pt modelId="{CFFBFF92-3244-413E-B82D-772FB897162D}" type="pres">
      <dgm:prSet presAssocID="{0225DF26-92E8-4099-9AD4-D27CBF700305}" presName="rootText" presStyleLbl="node2" presStyleIdx="2" presStyleCnt="5">
        <dgm:presLayoutVars>
          <dgm:chPref val="3"/>
        </dgm:presLayoutVars>
      </dgm:prSet>
      <dgm:spPr/>
    </dgm:pt>
    <dgm:pt modelId="{D59745C8-0F86-4CF0-A8DC-F9DF72F772D5}" type="pres">
      <dgm:prSet presAssocID="{0225DF26-92E8-4099-9AD4-D27CBF700305}" presName="rootConnector" presStyleLbl="node2" presStyleIdx="2" presStyleCnt="5"/>
      <dgm:spPr/>
    </dgm:pt>
    <dgm:pt modelId="{DFDB3228-65DD-462F-B1B9-FA9EF5C6E6C0}" type="pres">
      <dgm:prSet presAssocID="{0225DF26-92E8-4099-9AD4-D27CBF700305}" presName="hierChild4" presStyleCnt="0"/>
      <dgm:spPr/>
    </dgm:pt>
    <dgm:pt modelId="{928A7AF0-E5D9-427E-BC10-1E71F59B9D25}" type="pres">
      <dgm:prSet presAssocID="{78D3801D-A33B-43E3-B02A-A35588670222}" presName="Name37" presStyleLbl="parChTrans1D3" presStyleIdx="0" presStyleCnt="1"/>
      <dgm:spPr/>
    </dgm:pt>
    <dgm:pt modelId="{B0D7D88B-F0BA-4AB0-8CE4-8AFAE8F126FE}" type="pres">
      <dgm:prSet presAssocID="{85F1B3F8-B448-437D-A91E-80EDAA4CF6C7}" presName="hierRoot2" presStyleCnt="0">
        <dgm:presLayoutVars>
          <dgm:hierBranch val="init"/>
        </dgm:presLayoutVars>
      </dgm:prSet>
      <dgm:spPr/>
    </dgm:pt>
    <dgm:pt modelId="{82E70379-FDEB-4140-B62F-332D95BD8756}" type="pres">
      <dgm:prSet presAssocID="{85F1B3F8-B448-437D-A91E-80EDAA4CF6C7}" presName="rootComposite" presStyleCnt="0"/>
      <dgm:spPr/>
    </dgm:pt>
    <dgm:pt modelId="{5745BCDA-D92D-42CC-82AF-A0E2365FFF7C}" type="pres">
      <dgm:prSet presAssocID="{85F1B3F8-B448-437D-A91E-80EDAA4CF6C7}" presName="rootText" presStyleLbl="node3" presStyleIdx="0" presStyleCnt="1">
        <dgm:presLayoutVars>
          <dgm:chPref val="3"/>
        </dgm:presLayoutVars>
      </dgm:prSet>
      <dgm:spPr/>
    </dgm:pt>
    <dgm:pt modelId="{E0058B37-3832-4DCB-8827-2302AD2DA4DD}" type="pres">
      <dgm:prSet presAssocID="{85F1B3F8-B448-437D-A91E-80EDAA4CF6C7}" presName="rootConnector" presStyleLbl="node3" presStyleIdx="0" presStyleCnt="1"/>
      <dgm:spPr/>
    </dgm:pt>
    <dgm:pt modelId="{B5ABF770-B1E8-4728-BAFE-58497C9A6748}" type="pres">
      <dgm:prSet presAssocID="{85F1B3F8-B448-437D-A91E-80EDAA4CF6C7}" presName="hierChild4" presStyleCnt="0"/>
      <dgm:spPr/>
    </dgm:pt>
    <dgm:pt modelId="{9A2EF147-9537-4A27-BEF8-9EFEFE837872}" type="pres">
      <dgm:prSet presAssocID="{85F1B3F8-B448-437D-A91E-80EDAA4CF6C7}" presName="hierChild5" presStyleCnt="0"/>
      <dgm:spPr/>
    </dgm:pt>
    <dgm:pt modelId="{82008908-2D5D-4BF6-98E0-25E1B43C50F8}" type="pres">
      <dgm:prSet presAssocID="{0225DF26-92E8-4099-9AD4-D27CBF700305}" presName="hierChild5" presStyleCnt="0"/>
      <dgm:spPr/>
    </dgm:pt>
    <dgm:pt modelId="{7DB0EC0B-3A47-4FCA-9B40-AA6F0A7A8500}" type="pres">
      <dgm:prSet presAssocID="{C2313EE3-2A58-4C1C-B10E-3FE65D1D1B2F}" presName="Name37" presStyleLbl="parChTrans1D2" presStyleIdx="3" presStyleCnt="6"/>
      <dgm:spPr/>
    </dgm:pt>
    <dgm:pt modelId="{E61751CD-D9D2-4702-B06E-11B072DF0D3D}" type="pres">
      <dgm:prSet presAssocID="{5C559F05-40CA-4313-96D6-2AD240DDCBCE}" presName="hierRoot2" presStyleCnt="0">
        <dgm:presLayoutVars>
          <dgm:hierBranch val="init"/>
        </dgm:presLayoutVars>
      </dgm:prSet>
      <dgm:spPr/>
    </dgm:pt>
    <dgm:pt modelId="{382533DB-E290-4859-ABBF-7DDCF445A6F2}" type="pres">
      <dgm:prSet presAssocID="{5C559F05-40CA-4313-96D6-2AD240DDCBCE}" presName="rootComposite" presStyleCnt="0"/>
      <dgm:spPr/>
    </dgm:pt>
    <dgm:pt modelId="{2DF5B5FC-7CDC-48C5-AA91-22AB7A17DC8B}" type="pres">
      <dgm:prSet presAssocID="{5C559F05-40CA-4313-96D6-2AD240DDCBCE}" presName="rootText" presStyleLbl="node2" presStyleIdx="3" presStyleCnt="5">
        <dgm:presLayoutVars>
          <dgm:chPref val="3"/>
        </dgm:presLayoutVars>
      </dgm:prSet>
      <dgm:spPr/>
    </dgm:pt>
    <dgm:pt modelId="{72380490-36F9-4CF3-9646-5C5C338DA616}" type="pres">
      <dgm:prSet presAssocID="{5C559F05-40CA-4313-96D6-2AD240DDCBCE}" presName="rootConnector" presStyleLbl="node2" presStyleIdx="3" presStyleCnt="5"/>
      <dgm:spPr/>
    </dgm:pt>
    <dgm:pt modelId="{78D2D40B-FF47-42BB-8CCC-9058464F9785}" type="pres">
      <dgm:prSet presAssocID="{5C559F05-40CA-4313-96D6-2AD240DDCBCE}" presName="hierChild4" presStyleCnt="0"/>
      <dgm:spPr/>
    </dgm:pt>
    <dgm:pt modelId="{E81781E9-9323-4195-98A2-3A3250F72861}" type="pres">
      <dgm:prSet presAssocID="{5C559F05-40CA-4313-96D6-2AD240DDCBCE}" presName="hierChild5" presStyleCnt="0"/>
      <dgm:spPr/>
    </dgm:pt>
    <dgm:pt modelId="{25875AD9-43F4-49F4-8DED-5A48FD13574F}" type="pres">
      <dgm:prSet presAssocID="{29551CC6-C683-4544-8211-E6A620AF4021}" presName="Name37" presStyleLbl="parChTrans1D2" presStyleIdx="4" presStyleCnt="6"/>
      <dgm:spPr/>
    </dgm:pt>
    <dgm:pt modelId="{938B1B30-C3E9-4CD7-84A7-F095D234ED7A}" type="pres">
      <dgm:prSet presAssocID="{44C53265-C6AF-49E6-9AEB-C76D1848F0FD}" presName="hierRoot2" presStyleCnt="0">
        <dgm:presLayoutVars>
          <dgm:hierBranch val="init"/>
        </dgm:presLayoutVars>
      </dgm:prSet>
      <dgm:spPr/>
    </dgm:pt>
    <dgm:pt modelId="{A06338EE-E92D-463F-829A-563BB8777442}" type="pres">
      <dgm:prSet presAssocID="{44C53265-C6AF-49E6-9AEB-C76D1848F0FD}" presName="rootComposite" presStyleCnt="0"/>
      <dgm:spPr/>
    </dgm:pt>
    <dgm:pt modelId="{B0C1A9C3-20E8-41AB-A40A-EEA4D2E3DE9B}" type="pres">
      <dgm:prSet presAssocID="{44C53265-C6AF-49E6-9AEB-C76D1848F0FD}" presName="rootText" presStyleLbl="node2" presStyleIdx="4" presStyleCnt="5">
        <dgm:presLayoutVars>
          <dgm:chPref val="3"/>
        </dgm:presLayoutVars>
      </dgm:prSet>
      <dgm:spPr/>
    </dgm:pt>
    <dgm:pt modelId="{99A44E7B-4AC4-49C6-9D95-2D2429AAF8F6}" type="pres">
      <dgm:prSet presAssocID="{44C53265-C6AF-49E6-9AEB-C76D1848F0FD}" presName="rootConnector" presStyleLbl="node2" presStyleIdx="4" presStyleCnt="5"/>
      <dgm:spPr/>
    </dgm:pt>
    <dgm:pt modelId="{EBF7A72F-FC6B-4F96-B77D-4F7F72F185BF}" type="pres">
      <dgm:prSet presAssocID="{44C53265-C6AF-49E6-9AEB-C76D1848F0FD}" presName="hierChild4" presStyleCnt="0"/>
      <dgm:spPr/>
    </dgm:pt>
    <dgm:pt modelId="{A39E3B9C-0E94-4A6F-A73F-3FBB281FC4D5}" type="pres">
      <dgm:prSet presAssocID="{44C53265-C6AF-49E6-9AEB-C76D1848F0FD}" presName="hierChild5" presStyleCnt="0"/>
      <dgm:spPr/>
    </dgm:pt>
    <dgm:pt modelId="{E2C9A370-711E-4CA4-B5D1-B09FD9BCF461}" type="pres">
      <dgm:prSet presAssocID="{08F20939-0341-46F5-87FE-F5F58C0012DF}" presName="hierChild3" presStyleCnt="0"/>
      <dgm:spPr/>
    </dgm:pt>
    <dgm:pt modelId="{8B9D0657-3CB0-4603-98D7-EAC1C53E5175}" type="pres">
      <dgm:prSet presAssocID="{DFB18196-0DE8-4018-8938-D56E5DDA5E6B}" presName="Name111" presStyleLbl="parChTrans1D2" presStyleIdx="5" presStyleCnt="6"/>
      <dgm:spPr/>
    </dgm:pt>
    <dgm:pt modelId="{E08D119E-900D-4B51-8E9D-9C4D1BAC228B}" type="pres">
      <dgm:prSet presAssocID="{8FA9144E-433D-4F02-9CC4-78FFDF2E6576}" presName="hierRoot3" presStyleCnt="0">
        <dgm:presLayoutVars>
          <dgm:hierBranch val="init"/>
        </dgm:presLayoutVars>
      </dgm:prSet>
      <dgm:spPr/>
    </dgm:pt>
    <dgm:pt modelId="{EFE8D665-F2B7-42AA-A407-96DC78002401}" type="pres">
      <dgm:prSet presAssocID="{8FA9144E-433D-4F02-9CC4-78FFDF2E6576}" presName="rootComposite3" presStyleCnt="0"/>
      <dgm:spPr/>
    </dgm:pt>
    <dgm:pt modelId="{42C91B96-2121-4F75-9F86-9DA9568320D1}" type="pres">
      <dgm:prSet presAssocID="{8FA9144E-433D-4F02-9CC4-78FFDF2E6576}" presName="rootText3" presStyleLbl="asst1" presStyleIdx="0" presStyleCnt="1" custScaleX="168588">
        <dgm:presLayoutVars>
          <dgm:chPref val="3"/>
        </dgm:presLayoutVars>
      </dgm:prSet>
      <dgm:spPr/>
    </dgm:pt>
    <dgm:pt modelId="{ED2C1C71-CECA-4B8C-B915-0BE8C0EE0F3C}" type="pres">
      <dgm:prSet presAssocID="{8FA9144E-433D-4F02-9CC4-78FFDF2E6576}" presName="rootConnector3" presStyleLbl="asst1" presStyleIdx="0" presStyleCnt="1"/>
      <dgm:spPr/>
    </dgm:pt>
    <dgm:pt modelId="{B6D377C8-D266-4FF1-A272-EF3C083AB76C}" type="pres">
      <dgm:prSet presAssocID="{8FA9144E-433D-4F02-9CC4-78FFDF2E6576}" presName="hierChild6" presStyleCnt="0"/>
      <dgm:spPr/>
    </dgm:pt>
    <dgm:pt modelId="{4B15D40F-3B13-484C-9D59-4193CE1AC3C7}" type="pres">
      <dgm:prSet presAssocID="{8FA9144E-433D-4F02-9CC4-78FFDF2E6576}" presName="hierChild7" presStyleCnt="0"/>
      <dgm:spPr/>
    </dgm:pt>
  </dgm:ptLst>
  <dgm:cxnLst>
    <dgm:cxn modelId="{8E564805-0C2E-4642-8300-557F820BDBB6}" type="presOf" srcId="{0E11C3F7-A3A1-411D-ACFE-CA9BC86A413E}" destId="{7CEF4203-E2F3-4FE9-B1F4-EB0D906B4CC0}" srcOrd="0" destOrd="0" presId="urn:microsoft.com/office/officeart/2005/8/layout/orgChart1"/>
    <dgm:cxn modelId="{05F2260C-6CA7-43CB-A616-AC251DEA40B9}" srcId="{08F20939-0341-46F5-87FE-F5F58C0012DF}" destId="{44C53265-C6AF-49E6-9AEB-C76D1848F0FD}" srcOrd="5" destOrd="0" parTransId="{29551CC6-C683-4544-8211-E6A620AF4021}" sibTransId="{BE1C0628-6373-4E31-9FF1-ED1465169C94}"/>
    <dgm:cxn modelId="{13B9AF20-C95A-4EC3-8E1F-782C0A30C620}" type="presOf" srcId="{38A6EA52-86BE-419F-A5C0-1A5BE9E5698F}" destId="{E51AF99B-6128-43FB-8E4C-6FB4ECA7A43F}" srcOrd="0" destOrd="0" presId="urn:microsoft.com/office/officeart/2005/8/layout/orgChart1"/>
    <dgm:cxn modelId="{DEAEFD20-FB95-4337-A382-39D2C0A7FCD7}" type="presOf" srcId="{85F1B3F8-B448-437D-A91E-80EDAA4CF6C7}" destId="{5745BCDA-D92D-42CC-82AF-A0E2365FFF7C}" srcOrd="0" destOrd="0" presId="urn:microsoft.com/office/officeart/2005/8/layout/orgChart1"/>
    <dgm:cxn modelId="{194B0226-12FA-4670-AC6B-D1EC58D172ED}" type="presOf" srcId="{08F20939-0341-46F5-87FE-F5F58C0012DF}" destId="{969A035B-C96C-4BA5-9C76-B2C6422EDA7D}" srcOrd="1" destOrd="0" presId="urn:microsoft.com/office/officeart/2005/8/layout/orgChart1"/>
    <dgm:cxn modelId="{0E4FD227-077E-47AD-AFED-AE4F9B86DB9E}" type="presOf" srcId="{08F20939-0341-46F5-87FE-F5F58C0012DF}" destId="{37825ADB-6AF0-407A-A9FD-C1C3B16F960A}" srcOrd="0" destOrd="0" presId="urn:microsoft.com/office/officeart/2005/8/layout/orgChart1"/>
    <dgm:cxn modelId="{493E712C-54F4-4825-B284-C4A01BD6C474}" type="presOf" srcId="{85F1B3F8-B448-437D-A91E-80EDAA4CF6C7}" destId="{E0058B37-3832-4DCB-8827-2302AD2DA4DD}" srcOrd="1" destOrd="0" presId="urn:microsoft.com/office/officeart/2005/8/layout/orgChart1"/>
    <dgm:cxn modelId="{BCB8E934-5D49-402A-8D80-539B8C3805F6}" type="presOf" srcId="{C2313EE3-2A58-4C1C-B10E-3FE65D1D1B2F}" destId="{7DB0EC0B-3A47-4FCA-9B40-AA6F0A7A8500}" srcOrd="0" destOrd="0" presId="urn:microsoft.com/office/officeart/2005/8/layout/orgChart1"/>
    <dgm:cxn modelId="{6418EA37-50A2-485B-A418-12A0E1A7E073}" type="presOf" srcId="{0225DF26-92E8-4099-9AD4-D27CBF700305}" destId="{CFFBFF92-3244-413E-B82D-772FB897162D}" srcOrd="0" destOrd="0" presId="urn:microsoft.com/office/officeart/2005/8/layout/orgChart1"/>
    <dgm:cxn modelId="{A927D962-C932-48B5-9ECE-99CDC781D45F}" type="presOf" srcId="{8FA9144E-433D-4F02-9CC4-78FFDF2E6576}" destId="{ED2C1C71-CECA-4B8C-B915-0BE8C0EE0F3C}" srcOrd="1" destOrd="0" presId="urn:microsoft.com/office/officeart/2005/8/layout/orgChart1"/>
    <dgm:cxn modelId="{21EE7145-94EF-480A-97D9-AF66EE5DEC80}" type="presOf" srcId="{00E67AB9-B8F1-402C-8574-09D2EF44F22E}" destId="{6AF9D7E3-475D-43D6-9192-C45EEB471B43}" srcOrd="0" destOrd="0" presId="urn:microsoft.com/office/officeart/2005/8/layout/orgChart1"/>
    <dgm:cxn modelId="{07DE6A67-C84F-4FE4-95F5-1234A83E94A0}" srcId="{08F20939-0341-46F5-87FE-F5F58C0012DF}" destId="{C3AA1EAE-99F4-43CD-8107-FCE4EE4CBEEA}" srcOrd="2" destOrd="0" parTransId="{00E67AB9-B8F1-402C-8574-09D2EF44F22E}" sibTransId="{4354CA6B-45DF-4EC3-8E37-6B34C879D5DB}"/>
    <dgm:cxn modelId="{99A3A24B-D115-4EEB-AFEA-C26DF71EAC56}" srcId="{2C522223-1821-4B28-9933-491C6CA3BE43}" destId="{08F20939-0341-46F5-87FE-F5F58C0012DF}" srcOrd="0" destOrd="0" parTransId="{8BC3A77C-60AE-4A67-A8BC-626D290420A0}" sibTransId="{91F5E5DB-641B-46B5-86C2-FB0CB92AF464}"/>
    <dgm:cxn modelId="{61CDFF55-098F-4814-B410-9B1D3FAC3D54}" type="presOf" srcId="{0225DF26-92E8-4099-9AD4-D27CBF700305}" destId="{D59745C8-0F86-4CF0-A8DC-F9DF72F772D5}" srcOrd="1" destOrd="0" presId="urn:microsoft.com/office/officeart/2005/8/layout/orgChart1"/>
    <dgm:cxn modelId="{40678256-3D4C-4816-8FC1-82DAA23D13B7}" srcId="{0225DF26-92E8-4099-9AD4-D27CBF700305}" destId="{85F1B3F8-B448-437D-A91E-80EDAA4CF6C7}" srcOrd="0" destOrd="0" parTransId="{78D3801D-A33B-43E3-B02A-A35588670222}" sibTransId="{0050DA4C-9890-4B75-8199-831F82C8EABB}"/>
    <dgm:cxn modelId="{C9288F56-95EA-4351-B7E9-422E011DACB1}" type="presOf" srcId="{5C559F05-40CA-4313-96D6-2AD240DDCBCE}" destId="{2DF5B5FC-7CDC-48C5-AA91-22AB7A17DC8B}" srcOrd="0" destOrd="0" presId="urn:microsoft.com/office/officeart/2005/8/layout/orgChart1"/>
    <dgm:cxn modelId="{5E588657-2054-4046-BB77-BA0A560AA79D}" srcId="{08F20939-0341-46F5-87FE-F5F58C0012DF}" destId="{38A6EA52-86BE-419F-A5C0-1A5BE9E5698F}" srcOrd="1" destOrd="0" parTransId="{D1EA4FFB-AB36-4A0B-AF0B-02E1A8AF5455}" sibTransId="{9607CB24-89EA-4AB9-AF09-1F3E198B6AB7}"/>
    <dgm:cxn modelId="{3CD7F857-EABF-441B-848B-83B0D79EDCF9}" type="presOf" srcId="{C3AA1EAE-99F4-43CD-8107-FCE4EE4CBEEA}" destId="{4592387D-92BC-4B0F-B569-36391E7E0CB1}" srcOrd="0" destOrd="0" presId="urn:microsoft.com/office/officeart/2005/8/layout/orgChart1"/>
    <dgm:cxn modelId="{3DB51C59-9E54-4208-A088-0D2BEFCF8897}" srcId="{08F20939-0341-46F5-87FE-F5F58C0012DF}" destId="{8FA9144E-433D-4F02-9CC4-78FFDF2E6576}" srcOrd="0" destOrd="0" parTransId="{DFB18196-0DE8-4018-8938-D56E5DDA5E6B}" sibTransId="{A011BA1C-349E-4D0A-ACAE-21C7C4A3F1D6}"/>
    <dgm:cxn modelId="{B62BBE88-64A8-405D-B8DB-EA652023ECEC}" type="presOf" srcId="{D1EA4FFB-AB36-4A0B-AF0B-02E1A8AF5455}" destId="{03D9E3C9-E8BC-41F6-83A1-29EAD63E4B5A}" srcOrd="0" destOrd="0" presId="urn:microsoft.com/office/officeart/2005/8/layout/orgChart1"/>
    <dgm:cxn modelId="{9244AA89-E7CA-4270-B861-4D663CB56A0D}" type="presOf" srcId="{5C559F05-40CA-4313-96D6-2AD240DDCBCE}" destId="{72380490-36F9-4CF3-9646-5C5C338DA616}" srcOrd="1" destOrd="0" presId="urn:microsoft.com/office/officeart/2005/8/layout/orgChart1"/>
    <dgm:cxn modelId="{DC4D2393-4298-40B2-BABF-C8E3C2F7B497}" srcId="{08F20939-0341-46F5-87FE-F5F58C0012DF}" destId="{0225DF26-92E8-4099-9AD4-D27CBF700305}" srcOrd="3" destOrd="0" parTransId="{0E11C3F7-A3A1-411D-ACFE-CA9BC86A413E}" sibTransId="{87C57D2A-FA74-4FBE-8A91-FC9C48C5D15B}"/>
    <dgm:cxn modelId="{BE96F1A1-D78D-451F-9969-1EB029C709EA}" type="presOf" srcId="{29551CC6-C683-4544-8211-E6A620AF4021}" destId="{25875AD9-43F4-49F4-8DED-5A48FD13574F}" srcOrd="0" destOrd="0" presId="urn:microsoft.com/office/officeart/2005/8/layout/orgChart1"/>
    <dgm:cxn modelId="{3647ABA2-3F3B-4588-835F-2246909606CE}" type="presOf" srcId="{44C53265-C6AF-49E6-9AEB-C76D1848F0FD}" destId="{99A44E7B-4AC4-49C6-9D95-2D2429AAF8F6}" srcOrd="1" destOrd="0" presId="urn:microsoft.com/office/officeart/2005/8/layout/orgChart1"/>
    <dgm:cxn modelId="{C4C9E0A3-383D-4FD0-9ACF-4640789DA524}" type="presOf" srcId="{38A6EA52-86BE-419F-A5C0-1A5BE9E5698F}" destId="{E535D65F-34BB-4217-BEF9-EA22ED4DBBCC}" srcOrd="1" destOrd="0" presId="urn:microsoft.com/office/officeart/2005/8/layout/orgChart1"/>
    <dgm:cxn modelId="{A32206AE-3CF9-4839-97F2-616F45D1ED68}" type="presOf" srcId="{DFB18196-0DE8-4018-8938-D56E5DDA5E6B}" destId="{8B9D0657-3CB0-4603-98D7-EAC1C53E5175}" srcOrd="0" destOrd="0" presId="urn:microsoft.com/office/officeart/2005/8/layout/orgChart1"/>
    <dgm:cxn modelId="{6A8534B8-63C6-46D0-85AF-77B7A0BBF3B5}" type="presOf" srcId="{C3AA1EAE-99F4-43CD-8107-FCE4EE4CBEEA}" destId="{850B5AF2-03F3-48A9-A2C9-D59E6DBEE3CF}" srcOrd="1" destOrd="0" presId="urn:microsoft.com/office/officeart/2005/8/layout/orgChart1"/>
    <dgm:cxn modelId="{E9A5BDBA-7C50-41D8-B41D-F37B83064CEB}" srcId="{08F20939-0341-46F5-87FE-F5F58C0012DF}" destId="{5C559F05-40CA-4313-96D6-2AD240DDCBCE}" srcOrd="4" destOrd="0" parTransId="{C2313EE3-2A58-4C1C-B10E-3FE65D1D1B2F}" sibTransId="{BA03ABDC-8E4B-4788-9FC8-313C4334512E}"/>
    <dgm:cxn modelId="{4AAA7DCD-2CA6-4AED-A166-76980BA767D9}" type="presOf" srcId="{44C53265-C6AF-49E6-9AEB-C76D1848F0FD}" destId="{B0C1A9C3-20E8-41AB-A40A-EEA4D2E3DE9B}" srcOrd="0" destOrd="0" presId="urn:microsoft.com/office/officeart/2005/8/layout/orgChart1"/>
    <dgm:cxn modelId="{2CD762D3-9B82-4E0A-AFAA-8F9523FD2F30}" type="presOf" srcId="{78D3801D-A33B-43E3-B02A-A35588670222}" destId="{928A7AF0-E5D9-427E-BC10-1E71F59B9D25}" srcOrd="0" destOrd="0" presId="urn:microsoft.com/office/officeart/2005/8/layout/orgChart1"/>
    <dgm:cxn modelId="{B06881EE-2C1E-4467-98C5-0A4DFFBA98F5}" type="presOf" srcId="{8FA9144E-433D-4F02-9CC4-78FFDF2E6576}" destId="{42C91B96-2121-4F75-9F86-9DA9568320D1}" srcOrd="0" destOrd="0" presId="urn:microsoft.com/office/officeart/2005/8/layout/orgChart1"/>
    <dgm:cxn modelId="{3A7C30F0-2CB5-487F-A124-8279EB867332}" type="presOf" srcId="{2C522223-1821-4B28-9933-491C6CA3BE43}" destId="{DE67DD51-6778-4496-80B1-09BAF840ED1E}" srcOrd="0" destOrd="0" presId="urn:microsoft.com/office/officeart/2005/8/layout/orgChart1"/>
    <dgm:cxn modelId="{98AB6C24-B594-4281-8C0F-136C96E25853}" type="presParOf" srcId="{DE67DD51-6778-4496-80B1-09BAF840ED1E}" destId="{5F7510D0-E22A-4B6F-A889-31B6237DFC45}" srcOrd="0" destOrd="0" presId="urn:microsoft.com/office/officeart/2005/8/layout/orgChart1"/>
    <dgm:cxn modelId="{2DFCBC76-8A38-4269-AF1E-362DEB960FFF}" type="presParOf" srcId="{5F7510D0-E22A-4B6F-A889-31B6237DFC45}" destId="{7EDCCC06-ED21-4DC6-A5D4-C1C213563371}" srcOrd="0" destOrd="0" presId="urn:microsoft.com/office/officeart/2005/8/layout/orgChart1"/>
    <dgm:cxn modelId="{7957C459-EF81-4C6C-8CB7-7013C9A13878}" type="presParOf" srcId="{7EDCCC06-ED21-4DC6-A5D4-C1C213563371}" destId="{37825ADB-6AF0-407A-A9FD-C1C3B16F960A}" srcOrd="0" destOrd="0" presId="urn:microsoft.com/office/officeart/2005/8/layout/orgChart1"/>
    <dgm:cxn modelId="{5F65A6C1-A91B-435F-ABC5-E9AD666B5E42}" type="presParOf" srcId="{7EDCCC06-ED21-4DC6-A5D4-C1C213563371}" destId="{969A035B-C96C-4BA5-9C76-B2C6422EDA7D}" srcOrd="1" destOrd="0" presId="urn:microsoft.com/office/officeart/2005/8/layout/orgChart1"/>
    <dgm:cxn modelId="{636EEA7A-CAEC-44A1-B867-9ACEFEFE4548}" type="presParOf" srcId="{5F7510D0-E22A-4B6F-A889-31B6237DFC45}" destId="{28776B70-954F-41D6-9D1C-EC8F343A0520}" srcOrd="1" destOrd="0" presId="urn:microsoft.com/office/officeart/2005/8/layout/orgChart1"/>
    <dgm:cxn modelId="{A4E44728-7857-4230-B237-5E3C31ECCD49}" type="presParOf" srcId="{28776B70-954F-41D6-9D1C-EC8F343A0520}" destId="{03D9E3C9-E8BC-41F6-83A1-29EAD63E4B5A}" srcOrd="0" destOrd="0" presId="urn:microsoft.com/office/officeart/2005/8/layout/orgChart1"/>
    <dgm:cxn modelId="{FEA92951-9067-4C2A-AF59-B8449C3A26E2}" type="presParOf" srcId="{28776B70-954F-41D6-9D1C-EC8F343A0520}" destId="{309B0015-EE24-4D08-80F6-F1ABEB1F16B7}" srcOrd="1" destOrd="0" presId="urn:microsoft.com/office/officeart/2005/8/layout/orgChart1"/>
    <dgm:cxn modelId="{3E0C659E-2745-4BE2-B8F4-8C478ED8FC1B}" type="presParOf" srcId="{309B0015-EE24-4D08-80F6-F1ABEB1F16B7}" destId="{41DFFB4E-8376-4363-BDC4-D558F5C61BD0}" srcOrd="0" destOrd="0" presId="urn:microsoft.com/office/officeart/2005/8/layout/orgChart1"/>
    <dgm:cxn modelId="{BB73BD1E-148E-4790-93A5-485FC58F0F07}" type="presParOf" srcId="{41DFFB4E-8376-4363-BDC4-D558F5C61BD0}" destId="{E51AF99B-6128-43FB-8E4C-6FB4ECA7A43F}" srcOrd="0" destOrd="0" presId="urn:microsoft.com/office/officeart/2005/8/layout/orgChart1"/>
    <dgm:cxn modelId="{CDD591C0-EB02-4CB6-9B2E-B243AC13D84F}" type="presParOf" srcId="{41DFFB4E-8376-4363-BDC4-D558F5C61BD0}" destId="{E535D65F-34BB-4217-BEF9-EA22ED4DBBCC}" srcOrd="1" destOrd="0" presId="urn:microsoft.com/office/officeart/2005/8/layout/orgChart1"/>
    <dgm:cxn modelId="{F47E5204-42A4-4964-91BE-B5A067495EB8}" type="presParOf" srcId="{309B0015-EE24-4D08-80F6-F1ABEB1F16B7}" destId="{7B8AFE33-DB0A-480D-A370-7A0E91AB5416}" srcOrd="1" destOrd="0" presId="urn:microsoft.com/office/officeart/2005/8/layout/orgChart1"/>
    <dgm:cxn modelId="{84B701BF-AF62-4A00-86B5-B903A84F3EBC}" type="presParOf" srcId="{309B0015-EE24-4D08-80F6-F1ABEB1F16B7}" destId="{22DD86A1-F2DA-41D8-A46A-5F5EE7AE0002}" srcOrd="2" destOrd="0" presId="urn:microsoft.com/office/officeart/2005/8/layout/orgChart1"/>
    <dgm:cxn modelId="{83F4B65A-2B63-4E8A-8E83-54674357041B}" type="presParOf" srcId="{28776B70-954F-41D6-9D1C-EC8F343A0520}" destId="{6AF9D7E3-475D-43D6-9192-C45EEB471B43}" srcOrd="2" destOrd="0" presId="urn:microsoft.com/office/officeart/2005/8/layout/orgChart1"/>
    <dgm:cxn modelId="{28A8FB67-B5C0-44F7-A0EE-9CF58E854340}" type="presParOf" srcId="{28776B70-954F-41D6-9D1C-EC8F343A0520}" destId="{637F3BB6-54AA-4443-85CA-773A1BB425DE}" srcOrd="3" destOrd="0" presId="urn:microsoft.com/office/officeart/2005/8/layout/orgChart1"/>
    <dgm:cxn modelId="{073D17E7-D346-44E1-863B-9F3369048C1E}" type="presParOf" srcId="{637F3BB6-54AA-4443-85CA-773A1BB425DE}" destId="{4B57CEFD-8AD9-4303-ADEA-85B85B50D12B}" srcOrd="0" destOrd="0" presId="urn:microsoft.com/office/officeart/2005/8/layout/orgChart1"/>
    <dgm:cxn modelId="{C4E0996A-2E67-478B-B40B-C7C1066EE6D1}" type="presParOf" srcId="{4B57CEFD-8AD9-4303-ADEA-85B85B50D12B}" destId="{4592387D-92BC-4B0F-B569-36391E7E0CB1}" srcOrd="0" destOrd="0" presId="urn:microsoft.com/office/officeart/2005/8/layout/orgChart1"/>
    <dgm:cxn modelId="{E7DB6CCD-63E7-4E87-9505-48AE2BD1F8C5}" type="presParOf" srcId="{4B57CEFD-8AD9-4303-ADEA-85B85B50D12B}" destId="{850B5AF2-03F3-48A9-A2C9-D59E6DBEE3CF}" srcOrd="1" destOrd="0" presId="urn:microsoft.com/office/officeart/2005/8/layout/orgChart1"/>
    <dgm:cxn modelId="{367E4270-975C-42F3-BCC5-39DC4D716D9B}" type="presParOf" srcId="{637F3BB6-54AA-4443-85CA-773A1BB425DE}" destId="{984957D4-2C11-4CFC-B9CE-171E95A50CBD}" srcOrd="1" destOrd="0" presId="urn:microsoft.com/office/officeart/2005/8/layout/orgChart1"/>
    <dgm:cxn modelId="{47E58F7F-B958-4F8C-B940-55488614246C}" type="presParOf" srcId="{637F3BB6-54AA-4443-85CA-773A1BB425DE}" destId="{315AB8D3-BB59-417B-908B-7102450AAFB7}" srcOrd="2" destOrd="0" presId="urn:microsoft.com/office/officeart/2005/8/layout/orgChart1"/>
    <dgm:cxn modelId="{D88D7EE2-F8DE-440E-B137-CD3729794995}" type="presParOf" srcId="{28776B70-954F-41D6-9D1C-EC8F343A0520}" destId="{7CEF4203-E2F3-4FE9-B1F4-EB0D906B4CC0}" srcOrd="4" destOrd="0" presId="urn:microsoft.com/office/officeart/2005/8/layout/orgChart1"/>
    <dgm:cxn modelId="{0C791AB0-8D20-4843-AF1E-D10FBBD9E1DF}" type="presParOf" srcId="{28776B70-954F-41D6-9D1C-EC8F343A0520}" destId="{E0EAC0BB-FCEA-4DDA-BE02-06F4CB0F1027}" srcOrd="5" destOrd="0" presId="urn:microsoft.com/office/officeart/2005/8/layout/orgChart1"/>
    <dgm:cxn modelId="{B215B688-0F67-498B-A13A-3D842D0440F7}" type="presParOf" srcId="{E0EAC0BB-FCEA-4DDA-BE02-06F4CB0F1027}" destId="{E7050831-4E5D-4232-B183-AA442F7442A3}" srcOrd="0" destOrd="0" presId="urn:microsoft.com/office/officeart/2005/8/layout/orgChart1"/>
    <dgm:cxn modelId="{76706D4F-3418-4231-941A-2CCFE98138F9}" type="presParOf" srcId="{E7050831-4E5D-4232-B183-AA442F7442A3}" destId="{CFFBFF92-3244-413E-B82D-772FB897162D}" srcOrd="0" destOrd="0" presId="urn:microsoft.com/office/officeart/2005/8/layout/orgChart1"/>
    <dgm:cxn modelId="{565C5964-DEE0-4D1C-8C76-8C3EA0BC1CD6}" type="presParOf" srcId="{E7050831-4E5D-4232-B183-AA442F7442A3}" destId="{D59745C8-0F86-4CF0-A8DC-F9DF72F772D5}" srcOrd="1" destOrd="0" presId="urn:microsoft.com/office/officeart/2005/8/layout/orgChart1"/>
    <dgm:cxn modelId="{FDD1469F-321D-4AD6-88B0-3A8C6821DD69}" type="presParOf" srcId="{E0EAC0BB-FCEA-4DDA-BE02-06F4CB0F1027}" destId="{DFDB3228-65DD-462F-B1B9-FA9EF5C6E6C0}" srcOrd="1" destOrd="0" presId="urn:microsoft.com/office/officeart/2005/8/layout/orgChart1"/>
    <dgm:cxn modelId="{87CE0AF0-2DC3-42CA-ABF2-1CE79D1BBBB8}" type="presParOf" srcId="{DFDB3228-65DD-462F-B1B9-FA9EF5C6E6C0}" destId="{928A7AF0-E5D9-427E-BC10-1E71F59B9D25}" srcOrd="0" destOrd="0" presId="urn:microsoft.com/office/officeart/2005/8/layout/orgChart1"/>
    <dgm:cxn modelId="{33938A6D-6E22-44C4-8841-C62F62AC702F}" type="presParOf" srcId="{DFDB3228-65DD-462F-B1B9-FA9EF5C6E6C0}" destId="{B0D7D88B-F0BA-4AB0-8CE4-8AFAE8F126FE}" srcOrd="1" destOrd="0" presId="urn:microsoft.com/office/officeart/2005/8/layout/orgChart1"/>
    <dgm:cxn modelId="{DE57D32A-B427-4709-A5F6-7BA3256C01F6}" type="presParOf" srcId="{B0D7D88B-F0BA-4AB0-8CE4-8AFAE8F126FE}" destId="{82E70379-FDEB-4140-B62F-332D95BD8756}" srcOrd="0" destOrd="0" presId="urn:microsoft.com/office/officeart/2005/8/layout/orgChart1"/>
    <dgm:cxn modelId="{2AE2F8D7-4552-40E6-8A76-321A691EA65E}" type="presParOf" srcId="{82E70379-FDEB-4140-B62F-332D95BD8756}" destId="{5745BCDA-D92D-42CC-82AF-A0E2365FFF7C}" srcOrd="0" destOrd="0" presId="urn:microsoft.com/office/officeart/2005/8/layout/orgChart1"/>
    <dgm:cxn modelId="{841A1E75-0571-4A42-8C55-C232445E89E0}" type="presParOf" srcId="{82E70379-FDEB-4140-B62F-332D95BD8756}" destId="{E0058B37-3832-4DCB-8827-2302AD2DA4DD}" srcOrd="1" destOrd="0" presId="urn:microsoft.com/office/officeart/2005/8/layout/orgChart1"/>
    <dgm:cxn modelId="{D99CD58D-6BB3-4323-8800-FBFC2C608ACB}" type="presParOf" srcId="{B0D7D88B-F0BA-4AB0-8CE4-8AFAE8F126FE}" destId="{B5ABF770-B1E8-4728-BAFE-58497C9A6748}" srcOrd="1" destOrd="0" presId="urn:microsoft.com/office/officeart/2005/8/layout/orgChart1"/>
    <dgm:cxn modelId="{2C7ABB12-2369-4723-8943-94441C75794B}" type="presParOf" srcId="{B0D7D88B-F0BA-4AB0-8CE4-8AFAE8F126FE}" destId="{9A2EF147-9537-4A27-BEF8-9EFEFE837872}" srcOrd="2" destOrd="0" presId="urn:microsoft.com/office/officeart/2005/8/layout/orgChart1"/>
    <dgm:cxn modelId="{DFA0610D-2F99-427C-9BF2-98243A2FF3D9}" type="presParOf" srcId="{E0EAC0BB-FCEA-4DDA-BE02-06F4CB0F1027}" destId="{82008908-2D5D-4BF6-98E0-25E1B43C50F8}" srcOrd="2" destOrd="0" presId="urn:microsoft.com/office/officeart/2005/8/layout/orgChart1"/>
    <dgm:cxn modelId="{1E417F7B-A29D-4B3E-AE41-053F651628F6}" type="presParOf" srcId="{28776B70-954F-41D6-9D1C-EC8F343A0520}" destId="{7DB0EC0B-3A47-4FCA-9B40-AA6F0A7A8500}" srcOrd="6" destOrd="0" presId="urn:microsoft.com/office/officeart/2005/8/layout/orgChart1"/>
    <dgm:cxn modelId="{3471E257-0CC5-4D5F-B124-EF2A585DCBEE}" type="presParOf" srcId="{28776B70-954F-41D6-9D1C-EC8F343A0520}" destId="{E61751CD-D9D2-4702-B06E-11B072DF0D3D}" srcOrd="7" destOrd="0" presId="urn:microsoft.com/office/officeart/2005/8/layout/orgChart1"/>
    <dgm:cxn modelId="{2E7D4F0E-AFBC-4370-9AD7-1C5BA2AEA8EE}" type="presParOf" srcId="{E61751CD-D9D2-4702-B06E-11B072DF0D3D}" destId="{382533DB-E290-4859-ABBF-7DDCF445A6F2}" srcOrd="0" destOrd="0" presId="urn:microsoft.com/office/officeart/2005/8/layout/orgChart1"/>
    <dgm:cxn modelId="{9CBD6C81-A067-481B-9049-C622DD052097}" type="presParOf" srcId="{382533DB-E290-4859-ABBF-7DDCF445A6F2}" destId="{2DF5B5FC-7CDC-48C5-AA91-22AB7A17DC8B}" srcOrd="0" destOrd="0" presId="urn:microsoft.com/office/officeart/2005/8/layout/orgChart1"/>
    <dgm:cxn modelId="{9950E312-E967-4C3B-9313-D75611E55B62}" type="presParOf" srcId="{382533DB-E290-4859-ABBF-7DDCF445A6F2}" destId="{72380490-36F9-4CF3-9646-5C5C338DA616}" srcOrd="1" destOrd="0" presId="urn:microsoft.com/office/officeart/2005/8/layout/orgChart1"/>
    <dgm:cxn modelId="{0FCAD0DA-F34B-4FA1-AB92-9DE1F1479740}" type="presParOf" srcId="{E61751CD-D9D2-4702-B06E-11B072DF0D3D}" destId="{78D2D40B-FF47-42BB-8CCC-9058464F9785}" srcOrd="1" destOrd="0" presId="urn:microsoft.com/office/officeart/2005/8/layout/orgChart1"/>
    <dgm:cxn modelId="{9DB66B64-9D4C-4623-953E-485A22A33E17}" type="presParOf" srcId="{E61751CD-D9D2-4702-B06E-11B072DF0D3D}" destId="{E81781E9-9323-4195-98A2-3A3250F72861}" srcOrd="2" destOrd="0" presId="urn:microsoft.com/office/officeart/2005/8/layout/orgChart1"/>
    <dgm:cxn modelId="{1A7A74AB-B8BF-4CD3-886E-3FE7F3A4D9C7}" type="presParOf" srcId="{28776B70-954F-41D6-9D1C-EC8F343A0520}" destId="{25875AD9-43F4-49F4-8DED-5A48FD13574F}" srcOrd="8" destOrd="0" presId="urn:microsoft.com/office/officeart/2005/8/layout/orgChart1"/>
    <dgm:cxn modelId="{FFC5E482-BE45-47E5-9DAE-7C6A09E183B3}" type="presParOf" srcId="{28776B70-954F-41D6-9D1C-EC8F343A0520}" destId="{938B1B30-C3E9-4CD7-84A7-F095D234ED7A}" srcOrd="9" destOrd="0" presId="urn:microsoft.com/office/officeart/2005/8/layout/orgChart1"/>
    <dgm:cxn modelId="{39643C22-62E8-4DB9-93A4-D5ED9306F95B}" type="presParOf" srcId="{938B1B30-C3E9-4CD7-84A7-F095D234ED7A}" destId="{A06338EE-E92D-463F-829A-563BB8777442}" srcOrd="0" destOrd="0" presId="urn:microsoft.com/office/officeart/2005/8/layout/orgChart1"/>
    <dgm:cxn modelId="{6E27FA87-AE8F-4B68-A2DA-C7A2F00D6C0A}" type="presParOf" srcId="{A06338EE-E92D-463F-829A-563BB8777442}" destId="{B0C1A9C3-20E8-41AB-A40A-EEA4D2E3DE9B}" srcOrd="0" destOrd="0" presId="urn:microsoft.com/office/officeart/2005/8/layout/orgChart1"/>
    <dgm:cxn modelId="{8714B81D-FD01-4CE6-AD4E-714EA0EC0AEB}" type="presParOf" srcId="{A06338EE-E92D-463F-829A-563BB8777442}" destId="{99A44E7B-4AC4-49C6-9D95-2D2429AAF8F6}" srcOrd="1" destOrd="0" presId="urn:microsoft.com/office/officeart/2005/8/layout/orgChart1"/>
    <dgm:cxn modelId="{3A5379A6-F730-478A-A24F-570142E4E0F3}" type="presParOf" srcId="{938B1B30-C3E9-4CD7-84A7-F095D234ED7A}" destId="{EBF7A72F-FC6B-4F96-B77D-4F7F72F185BF}" srcOrd="1" destOrd="0" presId="urn:microsoft.com/office/officeart/2005/8/layout/orgChart1"/>
    <dgm:cxn modelId="{51F343C6-5E06-48B5-B51C-E4BB0BD1911F}" type="presParOf" srcId="{938B1B30-C3E9-4CD7-84A7-F095D234ED7A}" destId="{A39E3B9C-0E94-4A6F-A73F-3FBB281FC4D5}" srcOrd="2" destOrd="0" presId="urn:microsoft.com/office/officeart/2005/8/layout/orgChart1"/>
    <dgm:cxn modelId="{45DA0062-9017-4E18-8762-9F8EC88BB7EF}" type="presParOf" srcId="{5F7510D0-E22A-4B6F-A889-31B6237DFC45}" destId="{E2C9A370-711E-4CA4-B5D1-B09FD9BCF461}" srcOrd="2" destOrd="0" presId="urn:microsoft.com/office/officeart/2005/8/layout/orgChart1"/>
    <dgm:cxn modelId="{A324B7BB-3F5F-4C61-A89D-04B03C6DA798}" type="presParOf" srcId="{E2C9A370-711E-4CA4-B5D1-B09FD9BCF461}" destId="{8B9D0657-3CB0-4603-98D7-EAC1C53E5175}" srcOrd="0" destOrd="0" presId="urn:microsoft.com/office/officeart/2005/8/layout/orgChart1"/>
    <dgm:cxn modelId="{C8F33A2A-F3E0-45F9-8E17-56D34CB20A3E}" type="presParOf" srcId="{E2C9A370-711E-4CA4-B5D1-B09FD9BCF461}" destId="{E08D119E-900D-4B51-8E9D-9C4D1BAC228B}" srcOrd="1" destOrd="0" presId="urn:microsoft.com/office/officeart/2005/8/layout/orgChart1"/>
    <dgm:cxn modelId="{C22390E6-F3DE-42D7-B65C-680ED96CB87C}" type="presParOf" srcId="{E08D119E-900D-4B51-8E9D-9C4D1BAC228B}" destId="{EFE8D665-F2B7-42AA-A407-96DC78002401}" srcOrd="0" destOrd="0" presId="urn:microsoft.com/office/officeart/2005/8/layout/orgChart1"/>
    <dgm:cxn modelId="{EE36A26E-F035-4B65-8982-41B716EF5A12}" type="presParOf" srcId="{EFE8D665-F2B7-42AA-A407-96DC78002401}" destId="{42C91B96-2121-4F75-9F86-9DA9568320D1}" srcOrd="0" destOrd="0" presId="urn:microsoft.com/office/officeart/2005/8/layout/orgChart1"/>
    <dgm:cxn modelId="{025F9C61-BD46-4AC2-9882-CA6B25C44A84}" type="presParOf" srcId="{EFE8D665-F2B7-42AA-A407-96DC78002401}" destId="{ED2C1C71-CECA-4B8C-B915-0BE8C0EE0F3C}" srcOrd="1" destOrd="0" presId="urn:microsoft.com/office/officeart/2005/8/layout/orgChart1"/>
    <dgm:cxn modelId="{D3BC3DC8-231E-423E-9752-E631E91DD469}" type="presParOf" srcId="{E08D119E-900D-4B51-8E9D-9C4D1BAC228B}" destId="{B6D377C8-D266-4FF1-A272-EF3C083AB76C}" srcOrd="1" destOrd="0" presId="urn:microsoft.com/office/officeart/2005/8/layout/orgChart1"/>
    <dgm:cxn modelId="{75CA1228-0C10-4CD9-9FD5-C76963A54910}" type="presParOf" srcId="{E08D119E-900D-4B51-8E9D-9C4D1BAC228B}" destId="{4B15D40F-3B13-484C-9D59-4193CE1AC3C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834E8D-568D-406D-BA71-149D8490C197}"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tr-TR"/>
        </a:p>
      </dgm:t>
    </dgm:pt>
    <dgm:pt modelId="{5551A4AF-A32A-4B6D-87D9-2450A6E47F0E}">
      <dgm:prSet phldrT="[Metin]"/>
      <dgm:spPr/>
      <dgm:t>
        <a:bodyPr/>
        <a:lstStyle/>
        <a:p>
          <a:r>
            <a:rPr lang="tr-TR" dirty="0">
              <a:solidFill>
                <a:schemeClr val="tx1"/>
              </a:solidFill>
            </a:rPr>
            <a:t>Adayların ve görevlilerin güvenli bir şekilde sınav binasına alınması için bina güvenlik görevlilerini koordine eder.</a:t>
          </a:r>
        </a:p>
      </dgm:t>
    </dgm:pt>
    <dgm:pt modelId="{753F1965-6079-4E78-A4F2-DE007848AC81}" type="parTrans" cxnId="{7109F6C2-5036-4B1C-8DD8-2EA73EE0D164}">
      <dgm:prSet/>
      <dgm:spPr/>
      <dgm:t>
        <a:bodyPr/>
        <a:lstStyle/>
        <a:p>
          <a:endParaRPr lang="tr-TR">
            <a:solidFill>
              <a:schemeClr val="tx1"/>
            </a:solidFill>
          </a:endParaRPr>
        </a:p>
      </dgm:t>
    </dgm:pt>
    <dgm:pt modelId="{E21209B5-8751-4748-AA2B-7BA058A81F4E}" type="sibTrans" cxnId="{7109F6C2-5036-4B1C-8DD8-2EA73EE0D164}">
      <dgm:prSet/>
      <dgm:spPr/>
      <dgm:t>
        <a:bodyPr/>
        <a:lstStyle/>
        <a:p>
          <a:endParaRPr lang="tr-TR">
            <a:solidFill>
              <a:schemeClr val="tx1"/>
            </a:solidFill>
          </a:endParaRPr>
        </a:p>
      </dgm:t>
    </dgm:pt>
    <dgm:pt modelId="{81850186-8340-42E4-83CB-17F72D62584D}">
      <dgm:prSet/>
      <dgm:spPr/>
      <dgm:t>
        <a:bodyPr/>
        <a:lstStyle/>
        <a:p>
          <a:r>
            <a:rPr lang="tr-TR" dirty="0">
              <a:solidFill>
                <a:schemeClr val="tx1"/>
              </a:solidFill>
            </a:rPr>
            <a:t>Salon görevlilerinin çözemediği teknik ve idari sorunlar olması halinde Genel Müdürlük birimlerindeki destek görevlileri ile irtibat kurarak sorunu çözmeye çalışır.</a:t>
          </a:r>
        </a:p>
      </dgm:t>
    </dgm:pt>
    <dgm:pt modelId="{59A81481-33B4-45FE-9041-F85F7FB8F72D}" type="parTrans" cxnId="{D60D476E-8479-45DB-93DA-6CF8D64DEC9B}">
      <dgm:prSet/>
      <dgm:spPr/>
      <dgm:t>
        <a:bodyPr/>
        <a:lstStyle/>
        <a:p>
          <a:endParaRPr lang="tr-TR"/>
        </a:p>
      </dgm:t>
    </dgm:pt>
    <dgm:pt modelId="{7AD37802-E025-41AF-A5C0-92D32D089DA2}" type="sibTrans" cxnId="{D60D476E-8479-45DB-93DA-6CF8D64DEC9B}">
      <dgm:prSet/>
      <dgm:spPr/>
      <dgm:t>
        <a:bodyPr/>
        <a:lstStyle/>
        <a:p>
          <a:endParaRPr lang="tr-TR"/>
        </a:p>
      </dgm:t>
    </dgm:pt>
    <dgm:pt modelId="{D54B0E61-78B1-419C-9989-DA23C0920775}">
      <dgm:prSet/>
      <dgm:spPr/>
      <dgm:t>
        <a:bodyPr/>
        <a:lstStyle/>
        <a:p>
          <a:r>
            <a:rPr lang="tr-TR">
              <a:solidFill>
                <a:schemeClr val="tx1"/>
              </a:solidFill>
            </a:rPr>
            <a:t>Gerekli güvenlik tedbirlerinin sağlanmasına ilişkin iş ve işlemleri yürütür</a:t>
          </a:r>
          <a:endParaRPr lang="tr-TR" dirty="0">
            <a:solidFill>
              <a:schemeClr val="tx1"/>
            </a:solidFill>
          </a:endParaRPr>
        </a:p>
      </dgm:t>
    </dgm:pt>
    <dgm:pt modelId="{6C9184FF-EBFE-4223-98A5-D35C1BB75606}" type="parTrans" cxnId="{DE5E3339-CFF9-4B43-BBDF-0488E81DBEC8}">
      <dgm:prSet/>
      <dgm:spPr/>
      <dgm:t>
        <a:bodyPr/>
        <a:lstStyle/>
        <a:p>
          <a:endParaRPr lang="tr-TR"/>
        </a:p>
      </dgm:t>
    </dgm:pt>
    <dgm:pt modelId="{11966F33-49A6-4568-BF96-9E79018D0514}" type="sibTrans" cxnId="{DE5E3339-CFF9-4B43-BBDF-0488E81DBEC8}">
      <dgm:prSet/>
      <dgm:spPr/>
      <dgm:t>
        <a:bodyPr/>
        <a:lstStyle/>
        <a:p>
          <a:endParaRPr lang="tr-TR"/>
        </a:p>
      </dgm:t>
    </dgm:pt>
    <dgm:pt modelId="{7AE9B320-6C86-4AB6-AD06-C1113AF201B9}" type="pres">
      <dgm:prSet presAssocID="{72834E8D-568D-406D-BA71-149D8490C197}" presName="Name0" presStyleCnt="0">
        <dgm:presLayoutVars>
          <dgm:chMax val="7"/>
          <dgm:chPref val="7"/>
          <dgm:dir/>
        </dgm:presLayoutVars>
      </dgm:prSet>
      <dgm:spPr/>
    </dgm:pt>
    <dgm:pt modelId="{5EAEEFD3-2003-49EB-8D38-93E9771943B5}" type="pres">
      <dgm:prSet presAssocID="{72834E8D-568D-406D-BA71-149D8490C197}" presName="Name1" presStyleCnt="0"/>
      <dgm:spPr/>
    </dgm:pt>
    <dgm:pt modelId="{B97E74F5-AD0B-4979-9195-D1B220F0C159}" type="pres">
      <dgm:prSet presAssocID="{72834E8D-568D-406D-BA71-149D8490C197}" presName="cycle" presStyleCnt="0"/>
      <dgm:spPr/>
    </dgm:pt>
    <dgm:pt modelId="{E933CC7D-2276-4DF1-89A5-896FF004C592}" type="pres">
      <dgm:prSet presAssocID="{72834E8D-568D-406D-BA71-149D8490C197}" presName="srcNode" presStyleLbl="node1" presStyleIdx="0" presStyleCnt="3"/>
      <dgm:spPr/>
    </dgm:pt>
    <dgm:pt modelId="{7BB19CFA-29F8-43E4-B708-69D60E58CC06}" type="pres">
      <dgm:prSet presAssocID="{72834E8D-568D-406D-BA71-149D8490C197}" presName="conn" presStyleLbl="parChTrans1D2" presStyleIdx="0" presStyleCnt="1"/>
      <dgm:spPr/>
    </dgm:pt>
    <dgm:pt modelId="{C12765B3-CE36-4661-B482-6486C8B4CDB4}" type="pres">
      <dgm:prSet presAssocID="{72834E8D-568D-406D-BA71-149D8490C197}" presName="extraNode" presStyleLbl="node1" presStyleIdx="0" presStyleCnt="3"/>
      <dgm:spPr/>
    </dgm:pt>
    <dgm:pt modelId="{724CC8F4-7FBA-4DC3-AF84-E8269454752A}" type="pres">
      <dgm:prSet presAssocID="{72834E8D-568D-406D-BA71-149D8490C197}" presName="dstNode" presStyleLbl="node1" presStyleIdx="0" presStyleCnt="3"/>
      <dgm:spPr/>
    </dgm:pt>
    <dgm:pt modelId="{0EC56FF7-D293-44CF-A1C5-BC86C5B3351E}" type="pres">
      <dgm:prSet presAssocID="{5551A4AF-A32A-4B6D-87D9-2450A6E47F0E}" presName="text_1" presStyleLbl="node1" presStyleIdx="0" presStyleCnt="3">
        <dgm:presLayoutVars>
          <dgm:bulletEnabled val="1"/>
        </dgm:presLayoutVars>
      </dgm:prSet>
      <dgm:spPr/>
    </dgm:pt>
    <dgm:pt modelId="{67186834-BC55-4864-86AA-473A923F7CD3}" type="pres">
      <dgm:prSet presAssocID="{5551A4AF-A32A-4B6D-87D9-2450A6E47F0E}" presName="accent_1" presStyleCnt="0"/>
      <dgm:spPr/>
    </dgm:pt>
    <dgm:pt modelId="{1ABFC853-1E86-4ED3-961F-9D817B3625A8}" type="pres">
      <dgm:prSet presAssocID="{5551A4AF-A32A-4B6D-87D9-2450A6E47F0E}" presName="accentRepeatNode" presStyleLbl="solidFgAcc1" presStyleIdx="0" presStyleCnt="3"/>
      <dgm:spPr/>
    </dgm:pt>
    <dgm:pt modelId="{F156DDE3-7BBF-4961-B600-3477FDBC3D81}" type="pres">
      <dgm:prSet presAssocID="{D54B0E61-78B1-419C-9989-DA23C0920775}" presName="text_2" presStyleLbl="node1" presStyleIdx="1" presStyleCnt="3">
        <dgm:presLayoutVars>
          <dgm:bulletEnabled val="1"/>
        </dgm:presLayoutVars>
      </dgm:prSet>
      <dgm:spPr/>
    </dgm:pt>
    <dgm:pt modelId="{E2E4CDBA-48E5-46A4-B307-306D9D5FD653}" type="pres">
      <dgm:prSet presAssocID="{D54B0E61-78B1-419C-9989-DA23C0920775}" presName="accent_2" presStyleCnt="0"/>
      <dgm:spPr/>
    </dgm:pt>
    <dgm:pt modelId="{D1CA2DE3-850F-42BF-A2A1-0C63B843A4EC}" type="pres">
      <dgm:prSet presAssocID="{D54B0E61-78B1-419C-9989-DA23C0920775}" presName="accentRepeatNode" presStyleLbl="solidFgAcc1" presStyleIdx="1" presStyleCnt="3"/>
      <dgm:spPr/>
    </dgm:pt>
    <dgm:pt modelId="{1D927D29-CACF-4A09-83F2-503BAF253404}" type="pres">
      <dgm:prSet presAssocID="{81850186-8340-42E4-83CB-17F72D62584D}" presName="text_3" presStyleLbl="node1" presStyleIdx="2" presStyleCnt="3">
        <dgm:presLayoutVars>
          <dgm:bulletEnabled val="1"/>
        </dgm:presLayoutVars>
      </dgm:prSet>
      <dgm:spPr/>
    </dgm:pt>
    <dgm:pt modelId="{0863BC5E-8F5B-4547-9B38-BECDFF5EE2DF}" type="pres">
      <dgm:prSet presAssocID="{81850186-8340-42E4-83CB-17F72D62584D}" presName="accent_3" presStyleCnt="0"/>
      <dgm:spPr/>
    </dgm:pt>
    <dgm:pt modelId="{C6C4AAED-A6C5-4F27-9538-C3236794688F}" type="pres">
      <dgm:prSet presAssocID="{81850186-8340-42E4-83CB-17F72D62584D}" presName="accentRepeatNode" presStyleLbl="solidFgAcc1" presStyleIdx="2" presStyleCnt="3"/>
      <dgm:spPr/>
    </dgm:pt>
  </dgm:ptLst>
  <dgm:cxnLst>
    <dgm:cxn modelId="{C37CA838-3F9C-4B01-9ECA-A42E2DFA815E}" type="presOf" srcId="{D54B0E61-78B1-419C-9989-DA23C0920775}" destId="{F156DDE3-7BBF-4961-B600-3477FDBC3D81}" srcOrd="0" destOrd="0" presId="urn:microsoft.com/office/officeart/2008/layout/VerticalCurvedList"/>
    <dgm:cxn modelId="{DE5E3339-CFF9-4B43-BBDF-0488E81DBEC8}" srcId="{72834E8D-568D-406D-BA71-149D8490C197}" destId="{D54B0E61-78B1-419C-9989-DA23C0920775}" srcOrd="1" destOrd="0" parTransId="{6C9184FF-EBFE-4223-98A5-D35C1BB75606}" sibTransId="{11966F33-49A6-4568-BF96-9E79018D0514}"/>
    <dgm:cxn modelId="{471D2766-EF69-47E2-AA45-1E8FE1E8952B}" type="presOf" srcId="{5551A4AF-A32A-4B6D-87D9-2450A6E47F0E}" destId="{0EC56FF7-D293-44CF-A1C5-BC86C5B3351E}" srcOrd="0" destOrd="0" presId="urn:microsoft.com/office/officeart/2008/layout/VerticalCurvedList"/>
    <dgm:cxn modelId="{D60D476E-8479-45DB-93DA-6CF8D64DEC9B}" srcId="{72834E8D-568D-406D-BA71-149D8490C197}" destId="{81850186-8340-42E4-83CB-17F72D62584D}" srcOrd="2" destOrd="0" parTransId="{59A81481-33B4-45FE-9041-F85F7FB8F72D}" sibTransId="{7AD37802-E025-41AF-A5C0-92D32D089DA2}"/>
    <dgm:cxn modelId="{AC9BEE90-AE8D-40F6-BCBE-D5FF1DA0BF37}" type="presOf" srcId="{72834E8D-568D-406D-BA71-149D8490C197}" destId="{7AE9B320-6C86-4AB6-AD06-C1113AF201B9}" srcOrd="0" destOrd="0" presId="urn:microsoft.com/office/officeart/2008/layout/VerticalCurvedList"/>
    <dgm:cxn modelId="{39F575B9-2235-4EBB-9C11-450F04910B80}" type="presOf" srcId="{E21209B5-8751-4748-AA2B-7BA058A81F4E}" destId="{7BB19CFA-29F8-43E4-B708-69D60E58CC06}" srcOrd="0" destOrd="0" presId="urn:microsoft.com/office/officeart/2008/layout/VerticalCurvedList"/>
    <dgm:cxn modelId="{7109F6C2-5036-4B1C-8DD8-2EA73EE0D164}" srcId="{72834E8D-568D-406D-BA71-149D8490C197}" destId="{5551A4AF-A32A-4B6D-87D9-2450A6E47F0E}" srcOrd="0" destOrd="0" parTransId="{753F1965-6079-4E78-A4F2-DE007848AC81}" sibTransId="{E21209B5-8751-4748-AA2B-7BA058A81F4E}"/>
    <dgm:cxn modelId="{866D40F9-9B3F-45BA-816B-40C60D49D80A}" type="presOf" srcId="{81850186-8340-42E4-83CB-17F72D62584D}" destId="{1D927D29-CACF-4A09-83F2-503BAF253404}" srcOrd="0" destOrd="0" presId="urn:microsoft.com/office/officeart/2008/layout/VerticalCurvedList"/>
    <dgm:cxn modelId="{7B7A55E0-9D7B-4972-8BEE-E45D94BC5FBD}" type="presParOf" srcId="{7AE9B320-6C86-4AB6-AD06-C1113AF201B9}" destId="{5EAEEFD3-2003-49EB-8D38-93E9771943B5}" srcOrd="0" destOrd="0" presId="urn:microsoft.com/office/officeart/2008/layout/VerticalCurvedList"/>
    <dgm:cxn modelId="{AD277EBF-9FB9-4B98-8257-3B5E9F0768A1}" type="presParOf" srcId="{5EAEEFD3-2003-49EB-8D38-93E9771943B5}" destId="{B97E74F5-AD0B-4979-9195-D1B220F0C159}" srcOrd="0" destOrd="0" presId="urn:microsoft.com/office/officeart/2008/layout/VerticalCurvedList"/>
    <dgm:cxn modelId="{2C71B8DE-EE32-4670-9B32-A0665D334876}" type="presParOf" srcId="{B97E74F5-AD0B-4979-9195-D1B220F0C159}" destId="{E933CC7D-2276-4DF1-89A5-896FF004C592}" srcOrd="0" destOrd="0" presId="urn:microsoft.com/office/officeart/2008/layout/VerticalCurvedList"/>
    <dgm:cxn modelId="{1AF39D13-F733-4A68-9DB5-3FF4D6B4334E}" type="presParOf" srcId="{B97E74F5-AD0B-4979-9195-D1B220F0C159}" destId="{7BB19CFA-29F8-43E4-B708-69D60E58CC06}" srcOrd="1" destOrd="0" presId="urn:microsoft.com/office/officeart/2008/layout/VerticalCurvedList"/>
    <dgm:cxn modelId="{E177FA97-D7B5-40A0-BFA3-09C55787A53A}" type="presParOf" srcId="{B97E74F5-AD0B-4979-9195-D1B220F0C159}" destId="{C12765B3-CE36-4661-B482-6486C8B4CDB4}" srcOrd="2" destOrd="0" presId="urn:microsoft.com/office/officeart/2008/layout/VerticalCurvedList"/>
    <dgm:cxn modelId="{35EF547E-F5AD-431C-87B1-AB8794C93960}" type="presParOf" srcId="{B97E74F5-AD0B-4979-9195-D1B220F0C159}" destId="{724CC8F4-7FBA-4DC3-AF84-E8269454752A}" srcOrd="3" destOrd="0" presId="urn:microsoft.com/office/officeart/2008/layout/VerticalCurvedList"/>
    <dgm:cxn modelId="{242A54FA-16FC-4700-B1A8-96C9F6A31F47}" type="presParOf" srcId="{5EAEEFD3-2003-49EB-8D38-93E9771943B5}" destId="{0EC56FF7-D293-44CF-A1C5-BC86C5B3351E}" srcOrd="1" destOrd="0" presId="urn:microsoft.com/office/officeart/2008/layout/VerticalCurvedList"/>
    <dgm:cxn modelId="{9724BCBD-CC8D-4EC9-9FD6-31F677B3F3E3}" type="presParOf" srcId="{5EAEEFD3-2003-49EB-8D38-93E9771943B5}" destId="{67186834-BC55-4864-86AA-473A923F7CD3}" srcOrd="2" destOrd="0" presId="urn:microsoft.com/office/officeart/2008/layout/VerticalCurvedList"/>
    <dgm:cxn modelId="{477DDDFD-36E6-43F9-9F1F-11571FEF1D87}" type="presParOf" srcId="{67186834-BC55-4864-86AA-473A923F7CD3}" destId="{1ABFC853-1E86-4ED3-961F-9D817B3625A8}" srcOrd="0" destOrd="0" presId="urn:microsoft.com/office/officeart/2008/layout/VerticalCurvedList"/>
    <dgm:cxn modelId="{4B95D4FB-406A-43AB-A762-9EF8E5309968}" type="presParOf" srcId="{5EAEEFD3-2003-49EB-8D38-93E9771943B5}" destId="{F156DDE3-7BBF-4961-B600-3477FDBC3D81}" srcOrd="3" destOrd="0" presId="urn:microsoft.com/office/officeart/2008/layout/VerticalCurvedList"/>
    <dgm:cxn modelId="{C1107688-34D1-4406-AFE7-EC88AEC94F24}" type="presParOf" srcId="{5EAEEFD3-2003-49EB-8D38-93E9771943B5}" destId="{E2E4CDBA-48E5-46A4-B307-306D9D5FD653}" srcOrd="4" destOrd="0" presId="urn:microsoft.com/office/officeart/2008/layout/VerticalCurvedList"/>
    <dgm:cxn modelId="{ADAE23BF-4460-40F5-B7BD-E701ED8EE8D5}" type="presParOf" srcId="{E2E4CDBA-48E5-46A4-B307-306D9D5FD653}" destId="{D1CA2DE3-850F-42BF-A2A1-0C63B843A4EC}" srcOrd="0" destOrd="0" presId="urn:microsoft.com/office/officeart/2008/layout/VerticalCurvedList"/>
    <dgm:cxn modelId="{A58AD632-C92A-4706-8CA0-33824717A2C0}" type="presParOf" srcId="{5EAEEFD3-2003-49EB-8D38-93E9771943B5}" destId="{1D927D29-CACF-4A09-83F2-503BAF253404}" srcOrd="5" destOrd="0" presId="urn:microsoft.com/office/officeart/2008/layout/VerticalCurvedList"/>
    <dgm:cxn modelId="{887D68EF-AE5B-4A84-888D-2447D7ABCD12}" type="presParOf" srcId="{5EAEEFD3-2003-49EB-8D38-93E9771943B5}" destId="{0863BC5E-8F5B-4547-9B38-BECDFF5EE2DF}" srcOrd="6" destOrd="0" presId="urn:microsoft.com/office/officeart/2008/layout/VerticalCurvedList"/>
    <dgm:cxn modelId="{C3491CCC-A1B5-4422-A814-83FB7E2A2A1E}" type="presParOf" srcId="{0863BC5E-8F5B-4547-9B38-BECDFF5EE2DF}" destId="{C6C4AAED-A6C5-4F27-9538-C3236794688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834E8D-568D-406D-BA71-149D8490C197}"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tr-TR"/>
        </a:p>
      </dgm:t>
    </dgm:pt>
    <dgm:pt modelId="{5551A4AF-A32A-4B6D-87D9-2450A6E47F0E}">
      <dgm:prSet phldrT="[Metin]"/>
      <dgm:spPr/>
      <dgm:t>
        <a:bodyPr/>
        <a:lstStyle/>
        <a:p>
          <a:r>
            <a:rPr lang="tr-TR" dirty="0">
              <a:solidFill>
                <a:schemeClr val="tx1"/>
              </a:solidFill>
            </a:rPr>
            <a:t>Sınav salonların aydınlatılması, havalandırılması ve hijyenik hâle getirilmesi, sınav salonlarında yer alan demirbaşlar ile tuvaletlerin temizliğinin sağlanması amacıyla hizmetli olarak görevlendirilen personelin takibini yapar.</a:t>
          </a:r>
        </a:p>
      </dgm:t>
    </dgm:pt>
    <dgm:pt modelId="{753F1965-6079-4E78-A4F2-DE007848AC81}" type="parTrans" cxnId="{7109F6C2-5036-4B1C-8DD8-2EA73EE0D164}">
      <dgm:prSet/>
      <dgm:spPr/>
      <dgm:t>
        <a:bodyPr/>
        <a:lstStyle/>
        <a:p>
          <a:endParaRPr lang="tr-TR">
            <a:solidFill>
              <a:schemeClr val="tx1"/>
            </a:solidFill>
          </a:endParaRPr>
        </a:p>
      </dgm:t>
    </dgm:pt>
    <dgm:pt modelId="{E21209B5-8751-4748-AA2B-7BA058A81F4E}" type="sibTrans" cxnId="{7109F6C2-5036-4B1C-8DD8-2EA73EE0D164}">
      <dgm:prSet/>
      <dgm:spPr/>
      <dgm:t>
        <a:bodyPr/>
        <a:lstStyle/>
        <a:p>
          <a:endParaRPr lang="tr-TR">
            <a:solidFill>
              <a:schemeClr val="tx1"/>
            </a:solidFill>
          </a:endParaRPr>
        </a:p>
      </dgm:t>
    </dgm:pt>
    <dgm:pt modelId="{C0509CB9-A16C-4CE8-939A-9A7321280768}">
      <dgm:prSet/>
      <dgm:spPr/>
      <dgm:t>
        <a:bodyPr/>
        <a:lstStyle/>
        <a:p>
          <a:r>
            <a:rPr lang="tr-TR" dirty="0">
              <a:solidFill>
                <a:schemeClr val="tx1"/>
              </a:solidFill>
            </a:rPr>
            <a:t>Millî Eğitim Bakanlığı Merkezî Sistem Sınav Yönergesi ve Genel Müdürlük talimatlarınnda yer alan diğer görevleri yürütür.</a:t>
          </a:r>
        </a:p>
      </dgm:t>
    </dgm:pt>
    <dgm:pt modelId="{B55541B1-8597-4CF4-AE04-E13F275C4569}" type="parTrans" cxnId="{943D7109-B8FF-4267-81A0-1E529320BEF1}">
      <dgm:prSet/>
      <dgm:spPr/>
      <dgm:t>
        <a:bodyPr/>
        <a:lstStyle/>
        <a:p>
          <a:endParaRPr lang="tr-TR"/>
        </a:p>
      </dgm:t>
    </dgm:pt>
    <dgm:pt modelId="{43460D78-EDDB-43DC-807F-BF7AEE83E97F}" type="sibTrans" cxnId="{943D7109-B8FF-4267-81A0-1E529320BEF1}">
      <dgm:prSet/>
      <dgm:spPr/>
      <dgm:t>
        <a:bodyPr/>
        <a:lstStyle/>
        <a:p>
          <a:endParaRPr lang="tr-TR"/>
        </a:p>
      </dgm:t>
    </dgm:pt>
    <dgm:pt modelId="{7AE9B320-6C86-4AB6-AD06-C1113AF201B9}" type="pres">
      <dgm:prSet presAssocID="{72834E8D-568D-406D-BA71-149D8490C197}" presName="Name0" presStyleCnt="0">
        <dgm:presLayoutVars>
          <dgm:chMax val="7"/>
          <dgm:chPref val="7"/>
          <dgm:dir/>
        </dgm:presLayoutVars>
      </dgm:prSet>
      <dgm:spPr/>
    </dgm:pt>
    <dgm:pt modelId="{5EAEEFD3-2003-49EB-8D38-93E9771943B5}" type="pres">
      <dgm:prSet presAssocID="{72834E8D-568D-406D-BA71-149D8490C197}" presName="Name1" presStyleCnt="0"/>
      <dgm:spPr/>
    </dgm:pt>
    <dgm:pt modelId="{B97E74F5-AD0B-4979-9195-D1B220F0C159}" type="pres">
      <dgm:prSet presAssocID="{72834E8D-568D-406D-BA71-149D8490C197}" presName="cycle" presStyleCnt="0"/>
      <dgm:spPr/>
    </dgm:pt>
    <dgm:pt modelId="{E933CC7D-2276-4DF1-89A5-896FF004C592}" type="pres">
      <dgm:prSet presAssocID="{72834E8D-568D-406D-BA71-149D8490C197}" presName="srcNode" presStyleLbl="node1" presStyleIdx="0" presStyleCnt="2"/>
      <dgm:spPr/>
    </dgm:pt>
    <dgm:pt modelId="{7BB19CFA-29F8-43E4-B708-69D60E58CC06}" type="pres">
      <dgm:prSet presAssocID="{72834E8D-568D-406D-BA71-149D8490C197}" presName="conn" presStyleLbl="parChTrans1D2" presStyleIdx="0" presStyleCnt="1"/>
      <dgm:spPr/>
    </dgm:pt>
    <dgm:pt modelId="{C12765B3-CE36-4661-B482-6486C8B4CDB4}" type="pres">
      <dgm:prSet presAssocID="{72834E8D-568D-406D-BA71-149D8490C197}" presName="extraNode" presStyleLbl="node1" presStyleIdx="0" presStyleCnt="2"/>
      <dgm:spPr/>
    </dgm:pt>
    <dgm:pt modelId="{724CC8F4-7FBA-4DC3-AF84-E8269454752A}" type="pres">
      <dgm:prSet presAssocID="{72834E8D-568D-406D-BA71-149D8490C197}" presName="dstNode" presStyleLbl="node1" presStyleIdx="0" presStyleCnt="2"/>
      <dgm:spPr/>
    </dgm:pt>
    <dgm:pt modelId="{0EC56FF7-D293-44CF-A1C5-BC86C5B3351E}" type="pres">
      <dgm:prSet presAssocID="{5551A4AF-A32A-4B6D-87D9-2450A6E47F0E}" presName="text_1" presStyleLbl="node1" presStyleIdx="0" presStyleCnt="2">
        <dgm:presLayoutVars>
          <dgm:bulletEnabled val="1"/>
        </dgm:presLayoutVars>
      </dgm:prSet>
      <dgm:spPr/>
    </dgm:pt>
    <dgm:pt modelId="{67186834-BC55-4864-86AA-473A923F7CD3}" type="pres">
      <dgm:prSet presAssocID="{5551A4AF-A32A-4B6D-87D9-2450A6E47F0E}" presName="accent_1" presStyleCnt="0"/>
      <dgm:spPr/>
    </dgm:pt>
    <dgm:pt modelId="{1ABFC853-1E86-4ED3-961F-9D817B3625A8}" type="pres">
      <dgm:prSet presAssocID="{5551A4AF-A32A-4B6D-87D9-2450A6E47F0E}" presName="accentRepeatNode" presStyleLbl="solidFgAcc1" presStyleIdx="0" presStyleCnt="2"/>
      <dgm:spPr/>
    </dgm:pt>
    <dgm:pt modelId="{7C3C1B38-A144-4E98-92E3-D7831A8AC2E0}" type="pres">
      <dgm:prSet presAssocID="{C0509CB9-A16C-4CE8-939A-9A7321280768}" presName="text_2" presStyleLbl="node1" presStyleIdx="1" presStyleCnt="2">
        <dgm:presLayoutVars>
          <dgm:bulletEnabled val="1"/>
        </dgm:presLayoutVars>
      </dgm:prSet>
      <dgm:spPr/>
    </dgm:pt>
    <dgm:pt modelId="{CBE465DA-BDC8-42F2-B83A-AE0A47E4BDB7}" type="pres">
      <dgm:prSet presAssocID="{C0509CB9-A16C-4CE8-939A-9A7321280768}" presName="accent_2" presStyleCnt="0"/>
      <dgm:spPr/>
    </dgm:pt>
    <dgm:pt modelId="{DB3ED2D7-EC39-4A87-8169-AD55315824F8}" type="pres">
      <dgm:prSet presAssocID="{C0509CB9-A16C-4CE8-939A-9A7321280768}" presName="accentRepeatNode" presStyleLbl="solidFgAcc1" presStyleIdx="1" presStyleCnt="2"/>
      <dgm:spPr/>
    </dgm:pt>
  </dgm:ptLst>
  <dgm:cxnLst>
    <dgm:cxn modelId="{943D7109-B8FF-4267-81A0-1E529320BEF1}" srcId="{72834E8D-568D-406D-BA71-149D8490C197}" destId="{C0509CB9-A16C-4CE8-939A-9A7321280768}" srcOrd="1" destOrd="0" parTransId="{B55541B1-8597-4CF4-AE04-E13F275C4569}" sibTransId="{43460D78-EDDB-43DC-807F-BF7AEE83E97F}"/>
    <dgm:cxn modelId="{471D2766-EF69-47E2-AA45-1E8FE1E8952B}" type="presOf" srcId="{5551A4AF-A32A-4B6D-87D9-2450A6E47F0E}" destId="{0EC56FF7-D293-44CF-A1C5-BC86C5B3351E}" srcOrd="0" destOrd="0" presId="urn:microsoft.com/office/officeart/2008/layout/VerticalCurvedList"/>
    <dgm:cxn modelId="{D109E38E-70CC-42C5-8D29-FC6D686602E1}" type="presOf" srcId="{C0509CB9-A16C-4CE8-939A-9A7321280768}" destId="{7C3C1B38-A144-4E98-92E3-D7831A8AC2E0}" srcOrd="0" destOrd="0" presId="urn:microsoft.com/office/officeart/2008/layout/VerticalCurvedList"/>
    <dgm:cxn modelId="{AC9BEE90-AE8D-40F6-BCBE-D5FF1DA0BF37}" type="presOf" srcId="{72834E8D-568D-406D-BA71-149D8490C197}" destId="{7AE9B320-6C86-4AB6-AD06-C1113AF201B9}" srcOrd="0" destOrd="0" presId="urn:microsoft.com/office/officeart/2008/layout/VerticalCurvedList"/>
    <dgm:cxn modelId="{39F575B9-2235-4EBB-9C11-450F04910B80}" type="presOf" srcId="{E21209B5-8751-4748-AA2B-7BA058A81F4E}" destId="{7BB19CFA-29F8-43E4-B708-69D60E58CC06}" srcOrd="0" destOrd="0" presId="urn:microsoft.com/office/officeart/2008/layout/VerticalCurvedList"/>
    <dgm:cxn modelId="{7109F6C2-5036-4B1C-8DD8-2EA73EE0D164}" srcId="{72834E8D-568D-406D-BA71-149D8490C197}" destId="{5551A4AF-A32A-4B6D-87D9-2450A6E47F0E}" srcOrd="0" destOrd="0" parTransId="{753F1965-6079-4E78-A4F2-DE007848AC81}" sibTransId="{E21209B5-8751-4748-AA2B-7BA058A81F4E}"/>
    <dgm:cxn modelId="{7B7A55E0-9D7B-4972-8BEE-E45D94BC5FBD}" type="presParOf" srcId="{7AE9B320-6C86-4AB6-AD06-C1113AF201B9}" destId="{5EAEEFD3-2003-49EB-8D38-93E9771943B5}" srcOrd="0" destOrd="0" presId="urn:microsoft.com/office/officeart/2008/layout/VerticalCurvedList"/>
    <dgm:cxn modelId="{AD277EBF-9FB9-4B98-8257-3B5E9F0768A1}" type="presParOf" srcId="{5EAEEFD3-2003-49EB-8D38-93E9771943B5}" destId="{B97E74F5-AD0B-4979-9195-D1B220F0C159}" srcOrd="0" destOrd="0" presId="urn:microsoft.com/office/officeart/2008/layout/VerticalCurvedList"/>
    <dgm:cxn modelId="{2C71B8DE-EE32-4670-9B32-A0665D334876}" type="presParOf" srcId="{B97E74F5-AD0B-4979-9195-D1B220F0C159}" destId="{E933CC7D-2276-4DF1-89A5-896FF004C592}" srcOrd="0" destOrd="0" presId="urn:microsoft.com/office/officeart/2008/layout/VerticalCurvedList"/>
    <dgm:cxn modelId="{1AF39D13-F733-4A68-9DB5-3FF4D6B4334E}" type="presParOf" srcId="{B97E74F5-AD0B-4979-9195-D1B220F0C159}" destId="{7BB19CFA-29F8-43E4-B708-69D60E58CC06}" srcOrd="1" destOrd="0" presId="urn:microsoft.com/office/officeart/2008/layout/VerticalCurvedList"/>
    <dgm:cxn modelId="{E177FA97-D7B5-40A0-BFA3-09C55787A53A}" type="presParOf" srcId="{B97E74F5-AD0B-4979-9195-D1B220F0C159}" destId="{C12765B3-CE36-4661-B482-6486C8B4CDB4}" srcOrd="2" destOrd="0" presId="urn:microsoft.com/office/officeart/2008/layout/VerticalCurvedList"/>
    <dgm:cxn modelId="{35EF547E-F5AD-431C-87B1-AB8794C93960}" type="presParOf" srcId="{B97E74F5-AD0B-4979-9195-D1B220F0C159}" destId="{724CC8F4-7FBA-4DC3-AF84-E8269454752A}" srcOrd="3" destOrd="0" presId="urn:microsoft.com/office/officeart/2008/layout/VerticalCurvedList"/>
    <dgm:cxn modelId="{242A54FA-16FC-4700-B1A8-96C9F6A31F47}" type="presParOf" srcId="{5EAEEFD3-2003-49EB-8D38-93E9771943B5}" destId="{0EC56FF7-D293-44CF-A1C5-BC86C5B3351E}" srcOrd="1" destOrd="0" presId="urn:microsoft.com/office/officeart/2008/layout/VerticalCurvedList"/>
    <dgm:cxn modelId="{9724BCBD-CC8D-4EC9-9FD6-31F677B3F3E3}" type="presParOf" srcId="{5EAEEFD3-2003-49EB-8D38-93E9771943B5}" destId="{67186834-BC55-4864-86AA-473A923F7CD3}" srcOrd="2" destOrd="0" presId="urn:microsoft.com/office/officeart/2008/layout/VerticalCurvedList"/>
    <dgm:cxn modelId="{477DDDFD-36E6-43F9-9F1F-11571FEF1D87}" type="presParOf" srcId="{67186834-BC55-4864-86AA-473A923F7CD3}" destId="{1ABFC853-1E86-4ED3-961F-9D817B3625A8}" srcOrd="0" destOrd="0" presId="urn:microsoft.com/office/officeart/2008/layout/VerticalCurvedList"/>
    <dgm:cxn modelId="{046EC300-F3BC-4039-8B76-A4995E2B048F}" type="presParOf" srcId="{5EAEEFD3-2003-49EB-8D38-93E9771943B5}" destId="{7C3C1B38-A144-4E98-92E3-D7831A8AC2E0}" srcOrd="3" destOrd="0" presId="urn:microsoft.com/office/officeart/2008/layout/VerticalCurvedList"/>
    <dgm:cxn modelId="{3628A9BD-AB07-46BE-95DF-AA619341F64F}" type="presParOf" srcId="{5EAEEFD3-2003-49EB-8D38-93E9771943B5}" destId="{CBE465DA-BDC8-42F2-B83A-AE0A47E4BDB7}" srcOrd="4" destOrd="0" presId="urn:microsoft.com/office/officeart/2008/layout/VerticalCurvedList"/>
    <dgm:cxn modelId="{4A776653-FEA0-41B8-BC6A-F46595A9ABAF}" type="presParOf" srcId="{CBE465DA-BDC8-42F2-B83A-AE0A47E4BDB7}" destId="{DB3ED2D7-EC39-4A87-8169-AD55315824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834E8D-568D-406D-BA71-149D8490C197}"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tr-TR"/>
        </a:p>
      </dgm:t>
    </dgm:pt>
    <dgm:pt modelId="{5551A4AF-A32A-4B6D-87D9-2450A6E47F0E}">
      <dgm:prSet phldrT="[Metin]" custT="1"/>
      <dgm:spPr/>
      <dgm:t>
        <a:bodyPr/>
        <a:lstStyle/>
        <a:p>
          <a:r>
            <a:rPr lang="tr-TR" sz="2800" dirty="0">
              <a:solidFill>
                <a:schemeClr val="tx1"/>
              </a:solidFill>
            </a:rPr>
            <a:t>Sınav öncesi sınav salonunu hazır hale getirir.</a:t>
          </a:r>
        </a:p>
      </dgm:t>
    </dgm:pt>
    <dgm:pt modelId="{753F1965-6079-4E78-A4F2-DE007848AC81}" type="parTrans" cxnId="{7109F6C2-5036-4B1C-8DD8-2EA73EE0D164}">
      <dgm:prSet/>
      <dgm:spPr/>
      <dgm:t>
        <a:bodyPr/>
        <a:lstStyle/>
        <a:p>
          <a:endParaRPr lang="tr-TR" sz="2000">
            <a:solidFill>
              <a:schemeClr val="tx1"/>
            </a:solidFill>
          </a:endParaRPr>
        </a:p>
      </dgm:t>
    </dgm:pt>
    <dgm:pt modelId="{E21209B5-8751-4748-AA2B-7BA058A81F4E}" type="sibTrans" cxnId="{7109F6C2-5036-4B1C-8DD8-2EA73EE0D164}">
      <dgm:prSet/>
      <dgm:spPr/>
      <dgm:t>
        <a:bodyPr/>
        <a:lstStyle/>
        <a:p>
          <a:endParaRPr lang="tr-TR" sz="2000">
            <a:solidFill>
              <a:schemeClr val="tx1"/>
            </a:solidFill>
          </a:endParaRPr>
        </a:p>
      </dgm:t>
    </dgm:pt>
    <dgm:pt modelId="{14E63162-A79A-4906-88B1-DA3C6D4928A2}">
      <dgm:prSet custT="1"/>
      <dgm:spPr/>
      <dgm:t>
        <a:bodyPr/>
        <a:lstStyle/>
        <a:p>
          <a:r>
            <a:rPr lang="tr-TR" sz="2800" dirty="0">
              <a:solidFill>
                <a:schemeClr val="tx1"/>
              </a:solidFill>
            </a:rPr>
            <a:t>Adayları salon aday yoklama listesinde belirtilen sıra numarasına göre yerleştirir.</a:t>
          </a:r>
        </a:p>
      </dgm:t>
    </dgm:pt>
    <dgm:pt modelId="{B5064D37-A15B-4A5A-8199-AF80FA67D9F6}" type="parTrans" cxnId="{D1196DA5-DD4D-49F0-9DB6-4FDDA70BBD07}">
      <dgm:prSet/>
      <dgm:spPr/>
      <dgm:t>
        <a:bodyPr/>
        <a:lstStyle/>
        <a:p>
          <a:endParaRPr lang="tr-TR"/>
        </a:p>
      </dgm:t>
    </dgm:pt>
    <dgm:pt modelId="{6C156300-1B8A-4E70-89E1-694BBAE1F168}" type="sibTrans" cxnId="{D1196DA5-DD4D-49F0-9DB6-4FDDA70BBD07}">
      <dgm:prSet/>
      <dgm:spPr/>
      <dgm:t>
        <a:bodyPr/>
        <a:lstStyle/>
        <a:p>
          <a:endParaRPr lang="tr-TR"/>
        </a:p>
      </dgm:t>
    </dgm:pt>
    <dgm:pt modelId="{F2B8D246-684B-4AFD-B0E2-ECC7077C9F05}">
      <dgm:prSet custT="1"/>
      <dgm:spPr/>
      <dgm:t>
        <a:bodyPr/>
        <a:lstStyle/>
        <a:p>
          <a:r>
            <a:rPr lang="tr-TR" sz="2800" dirty="0">
              <a:solidFill>
                <a:schemeClr val="tx1"/>
              </a:solidFill>
            </a:rPr>
            <a:t>Adayların kimlik ve sınav giriş belgesi kontrollerini yapar.</a:t>
          </a:r>
        </a:p>
      </dgm:t>
    </dgm:pt>
    <dgm:pt modelId="{166EA98E-A1A4-4031-A56D-32F8A062AB35}" type="parTrans" cxnId="{7D8D7AED-93F7-4FD8-BD85-A7C0BA81333C}">
      <dgm:prSet/>
      <dgm:spPr/>
      <dgm:t>
        <a:bodyPr/>
        <a:lstStyle/>
        <a:p>
          <a:endParaRPr lang="tr-TR"/>
        </a:p>
      </dgm:t>
    </dgm:pt>
    <dgm:pt modelId="{FAD7995B-E969-40B0-B07C-61551806FD92}" type="sibTrans" cxnId="{7D8D7AED-93F7-4FD8-BD85-A7C0BA81333C}">
      <dgm:prSet/>
      <dgm:spPr/>
      <dgm:t>
        <a:bodyPr/>
        <a:lstStyle/>
        <a:p>
          <a:endParaRPr lang="tr-TR"/>
        </a:p>
      </dgm:t>
    </dgm:pt>
    <dgm:pt modelId="{9EC7F221-AD59-41C2-9A7E-78DD1F17B29C}">
      <dgm:prSet custT="1"/>
      <dgm:spPr/>
      <dgm:t>
        <a:bodyPr/>
        <a:lstStyle/>
        <a:p>
          <a:r>
            <a:rPr lang="tr-TR" sz="2800" dirty="0">
              <a:solidFill>
                <a:schemeClr val="tx1"/>
              </a:solidFill>
            </a:rPr>
            <a:t>Adaylara sınavda uyulması gereken kurallar hakkında bilgi verir.</a:t>
          </a:r>
        </a:p>
      </dgm:t>
    </dgm:pt>
    <dgm:pt modelId="{791660B7-FB53-4BC9-AA3E-AA2E5427052E}" type="parTrans" cxnId="{BF0BDD80-07E4-4280-97F2-DBDC5877AD76}">
      <dgm:prSet/>
      <dgm:spPr/>
      <dgm:t>
        <a:bodyPr/>
        <a:lstStyle/>
        <a:p>
          <a:endParaRPr lang="tr-TR"/>
        </a:p>
      </dgm:t>
    </dgm:pt>
    <dgm:pt modelId="{802243E1-3DFC-4FD2-B692-7054E041035C}" type="sibTrans" cxnId="{BF0BDD80-07E4-4280-97F2-DBDC5877AD76}">
      <dgm:prSet/>
      <dgm:spPr/>
      <dgm:t>
        <a:bodyPr/>
        <a:lstStyle/>
        <a:p>
          <a:endParaRPr lang="tr-TR"/>
        </a:p>
      </dgm:t>
    </dgm:pt>
    <dgm:pt modelId="{297FE50B-7965-430C-B31C-CF547E472807}">
      <dgm:prSet custT="1"/>
      <dgm:spPr/>
      <dgm:t>
        <a:bodyPr/>
        <a:lstStyle/>
        <a:p>
          <a:r>
            <a:rPr lang="tr-TR" sz="2800" dirty="0">
              <a:solidFill>
                <a:schemeClr val="tx1"/>
              </a:solidFill>
            </a:rPr>
            <a:t>Sınavın güvenli bir şekilde uygulanmasını sağlar.</a:t>
          </a:r>
        </a:p>
      </dgm:t>
    </dgm:pt>
    <dgm:pt modelId="{929535C1-9ECE-41E6-A62B-561DF17ED408}" type="parTrans" cxnId="{D5D0E9C1-F5FB-41C7-9A8B-C3B0D20B4479}">
      <dgm:prSet/>
      <dgm:spPr/>
      <dgm:t>
        <a:bodyPr/>
        <a:lstStyle/>
        <a:p>
          <a:endParaRPr lang="tr-TR"/>
        </a:p>
      </dgm:t>
    </dgm:pt>
    <dgm:pt modelId="{22A8284E-421D-43EB-B3AB-59D0AF6DDB2D}" type="sibTrans" cxnId="{D5D0E9C1-F5FB-41C7-9A8B-C3B0D20B4479}">
      <dgm:prSet/>
      <dgm:spPr/>
      <dgm:t>
        <a:bodyPr/>
        <a:lstStyle/>
        <a:p>
          <a:endParaRPr lang="tr-TR"/>
        </a:p>
      </dgm:t>
    </dgm:pt>
    <dgm:pt modelId="{D44887CC-C812-4786-9C55-D3A9E90603FA}">
      <dgm:prSet custT="1"/>
      <dgm:spPr/>
      <dgm:t>
        <a:bodyPr/>
        <a:lstStyle/>
        <a:p>
          <a:r>
            <a:rPr lang="tr-TR" sz="2800" dirty="0">
              <a:solidFill>
                <a:schemeClr val="tx1"/>
              </a:solidFill>
            </a:rPr>
            <a:t>Adayların sınav giriş belgelerini toplar.</a:t>
          </a:r>
        </a:p>
      </dgm:t>
    </dgm:pt>
    <dgm:pt modelId="{623A26F0-01C4-4711-9303-AB0B157FF882}" type="parTrans" cxnId="{1A896E5E-63CC-403E-B06C-AB2208B61351}">
      <dgm:prSet/>
      <dgm:spPr/>
      <dgm:t>
        <a:bodyPr/>
        <a:lstStyle/>
        <a:p>
          <a:endParaRPr lang="tr-TR"/>
        </a:p>
      </dgm:t>
    </dgm:pt>
    <dgm:pt modelId="{B1DDEBA0-8969-404B-91B4-B321EF87490A}" type="sibTrans" cxnId="{1A896E5E-63CC-403E-B06C-AB2208B61351}">
      <dgm:prSet/>
      <dgm:spPr/>
      <dgm:t>
        <a:bodyPr/>
        <a:lstStyle/>
        <a:p>
          <a:endParaRPr lang="tr-TR"/>
        </a:p>
      </dgm:t>
    </dgm:pt>
    <dgm:pt modelId="{7AE9B320-6C86-4AB6-AD06-C1113AF201B9}" type="pres">
      <dgm:prSet presAssocID="{72834E8D-568D-406D-BA71-149D8490C197}" presName="Name0" presStyleCnt="0">
        <dgm:presLayoutVars>
          <dgm:chMax val="7"/>
          <dgm:chPref val="7"/>
          <dgm:dir/>
        </dgm:presLayoutVars>
      </dgm:prSet>
      <dgm:spPr/>
    </dgm:pt>
    <dgm:pt modelId="{5EAEEFD3-2003-49EB-8D38-93E9771943B5}" type="pres">
      <dgm:prSet presAssocID="{72834E8D-568D-406D-BA71-149D8490C197}" presName="Name1" presStyleCnt="0"/>
      <dgm:spPr/>
    </dgm:pt>
    <dgm:pt modelId="{B97E74F5-AD0B-4979-9195-D1B220F0C159}" type="pres">
      <dgm:prSet presAssocID="{72834E8D-568D-406D-BA71-149D8490C197}" presName="cycle" presStyleCnt="0"/>
      <dgm:spPr/>
    </dgm:pt>
    <dgm:pt modelId="{E933CC7D-2276-4DF1-89A5-896FF004C592}" type="pres">
      <dgm:prSet presAssocID="{72834E8D-568D-406D-BA71-149D8490C197}" presName="srcNode" presStyleLbl="node1" presStyleIdx="0" presStyleCnt="6"/>
      <dgm:spPr/>
    </dgm:pt>
    <dgm:pt modelId="{7BB19CFA-29F8-43E4-B708-69D60E58CC06}" type="pres">
      <dgm:prSet presAssocID="{72834E8D-568D-406D-BA71-149D8490C197}" presName="conn" presStyleLbl="parChTrans1D2" presStyleIdx="0" presStyleCnt="1"/>
      <dgm:spPr/>
    </dgm:pt>
    <dgm:pt modelId="{C12765B3-CE36-4661-B482-6486C8B4CDB4}" type="pres">
      <dgm:prSet presAssocID="{72834E8D-568D-406D-BA71-149D8490C197}" presName="extraNode" presStyleLbl="node1" presStyleIdx="0" presStyleCnt="6"/>
      <dgm:spPr/>
    </dgm:pt>
    <dgm:pt modelId="{724CC8F4-7FBA-4DC3-AF84-E8269454752A}" type="pres">
      <dgm:prSet presAssocID="{72834E8D-568D-406D-BA71-149D8490C197}" presName="dstNode" presStyleLbl="node1" presStyleIdx="0" presStyleCnt="6"/>
      <dgm:spPr/>
    </dgm:pt>
    <dgm:pt modelId="{0EC56FF7-D293-44CF-A1C5-BC86C5B3351E}" type="pres">
      <dgm:prSet presAssocID="{5551A4AF-A32A-4B6D-87D9-2450A6E47F0E}" presName="text_1" presStyleLbl="node1" presStyleIdx="0" presStyleCnt="6">
        <dgm:presLayoutVars>
          <dgm:bulletEnabled val="1"/>
        </dgm:presLayoutVars>
      </dgm:prSet>
      <dgm:spPr/>
    </dgm:pt>
    <dgm:pt modelId="{67186834-BC55-4864-86AA-473A923F7CD3}" type="pres">
      <dgm:prSet presAssocID="{5551A4AF-A32A-4B6D-87D9-2450A6E47F0E}" presName="accent_1" presStyleCnt="0"/>
      <dgm:spPr/>
    </dgm:pt>
    <dgm:pt modelId="{1ABFC853-1E86-4ED3-961F-9D817B3625A8}" type="pres">
      <dgm:prSet presAssocID="{5551A4AF-A32A-4B6D-87D9-2450A6E47F0E}" presName="accentRepeatNode" presStyleLbl="solidFgAcc1" presStyleIdx="0" presStyleCnt="6"/>
      <dgm:spPr/>
    </dgm:pt>
    <dgm:pt modelId="{0496AA58-F19E-4C40-9EAE-DEF6B604C478}" type="pres">
      <dgm:prSet presAssocID="{14E63162-A79A-4906-88B1-DA3C6D4928A2}" presName="text_2" presStyleLbl="node1" presStyleIdx="1" presStyleCnt="6">
        <dgm:presLayoutVars>
          <dgm:bulletEnabled val="1"/>
        </dgm:presLayoutVars>
      </dgm:prSet>
      <dgm:spPr/>
    </dgm:pt>
    <dgm:pt modelId="{7461346D-8ED7-45C7-8653-289A8C5D2F58}" type="pres">
      <dgm:prSet presAssocID="{14E63162-A79A-4906-88B1-DA3C6D4928A2}" presName="accent_2" presStyleCnt="0"/>
      <dgm:spPr/>
    </dgm:pt>
    <dgm:pt modelId="{7792F859-53BC-49F8-AD6A-0BB4A7F6683F}" type="pres">
      <dgm:prSet presAssocID="{14E63162-A79A-4906-88B1-DA3C6D4928A2}" presName="accentRepeatNode" presStyleLbl="solidFgAcc1" presStyleIdx="1" presStyleCnt="6"/>
      <dgm:spPr/>
    </dgm:pt>
    <dgm:pt modelId="{28936EC3-A5A4-42D1-93D9-8CA87D5362AF}" type="pres">
      <dgm:prSet presAssocID="{F2B8D246-684B-4AFD-B0E2-ECC7077C9F05}" presName="text_3" presStyleLbl="node1" presStyleIdx="2" presStyleCnt="6">
        <dgm:presLayoutVars>
          <dgm:bulletEnabled val="1"/>
        </dgm:presLayoutVars>
      </dgm:prSet>
      <dgm:spPr/>
    </dgm:pt>
    <dgm:pt modelId="{5280E929-CA95-41FC-B477-71BC2DCC4BF8}" type="pres">
      <dgm:prSet presAssocID="{F2B8D246-684B-4AFD-B0E2-ECC7077C9F05}" presName="accent_3" presStyleCnt="0"/>
      <dgm:spPr/>
    </dgm:pt>
    <dgm:pt modelId="{ABA4F4EE-1C01-4ADB-8D8D-31FD3889718A}" type="pres">
      <dgm:prSet presAssocID="{F2B8D246-684B-4AFD-B0E2-ECC7077C9F05}" presName="accentRepeatNode" presStyleLbl="solidFgAcc1" presStyleIdx="2" presStyleCnt="6"/>
      <dgm:spPr/>
    </dgm:pt>
    <dgm:pt modelId="{C15EFD37-B78B-4483-AF44-4A4EEC492C54}" type="pres">
      <dgm:prSet presAssocID="{9EC7F221-AD59-41C2-9A7E-78DD1F17B29C}" presName="text_4" presStyleLbl="node1" presStyleIdx="3" presStyleCnt="6">
        <dgm:presLayoutVars>
          <dgm:bulletEnabled val="1"/>
        </dgm:presLayoutVars>
      </dgm:prSet>
      <dgm:spPr/>
    </dgm:pt>
    <dgm:pt modelId="{36E5487A-CA79-47E7-B7D1-B3384E0FC7BE}" type="pres">
      <dgm:prSet presAssocID="{9EC7F221-AD59-41C2-9A7E-78DD1F17B29C}" presName="accent_4" presStyleCnt="0"/>
      <dgm:spPr/>
    </dgm:pt>
    <dgm:pt modelId="{4474423F-E66A-4314-BECB-D3DC7ABCB9FC}" type="pres">
      <dgm:prSet presAssocID="{9EC7F221-AD59-41C2-9A7E-78DD1F17B29C}" presName="accentRepeatNode" presStyleLbl="solidFgAcc1" presStyleIdx="3" presStyleCnt="6"/>
      <dgm:spPr/>
    </dgm:pt>
    <dgm:pt modelId="{8D2949DD-6812-485F-9ECE-BF681484DB8F}" type="pres">
      <dgm:prSet presAssocID="{297FE50B-7965-430C-B31C-CF547E472807}" presName="text_5" presStyleLbl="node1" presStyleIdx="4" presStyleCnt="6">
        <dgm:presLayoutVars>
          <dgm:bulletEnabled val="1"/>
        </dgm:presLayoutVars>
      </dgm:prSet>
      <dgm:spPr/>
    </dgm:pt>
    <dgm:pt modelId="{69C8F5A9-4DA6-4503-B8DE-B8F5F410694E}" type="pres">
      <dgm:prSet presAssocID="{297FE50B-7965-430C-B31C-CF547E472807}" presName="accent_5" presStyleCnt="0"/>
      <dgm:spPr/>
    </dgm:pt>
    <dgm:pt modelId="{D66E04E1-7F24-40AB-B7E6-6FC8631D9843}" type="pres">
      <dgm:prSet presAssocID="{297FE50B-7965-430C-B31C-CF547E472807}" presName="accentRepeatNode" presStyleLbl="solidFgAcc1" presStyleIdx="4" presStyleCnt="6"/>
      <dgm:spPr/>
    </dgm:pt>
    <dgm:pt modelId="{4A9827B3-0538-488C-B0DC-D2AE44E1308F}" type="pres">
      <dgm:prSet presAssocID="{D44887CC-C812-4786-9C55-D3A9E90603FA}" presName="text_6" presStyleLbl="node1" presStyleIdx="5" presStyleCnt="6">
        <dgm:presLayoutVars>
          <dgm:bulletEnabled val="1"/>
        </dgm:presLayoutVars>
      </dgm:prSet>
      <dgm:spPr/>
    </dgm:pt>
    <dgm:pt modelId="{DE85F0E4-2D6D-4F13-BEA1-64460C8A972F}" type="pres">
      <dgm:prSet presAssocID="{D44887CC-C812-4786-9C55-D3A9E90603FA}" presName="accent_6" presStyleCnt="0"/>
      <dgm:spPr/>
    </dgm:pt>
    <dgm:pt modelId="{DC7902E8-1EE9-4FC0-A19D-0A0FC1F44606}" type="pres">
      <dgm:prSet presAssocID="{D44887CC-C812-4786-9C55-D3A9E90603FA}" presName="accentRepeatNode" presStyleLbl="solidFgAcc1" presStyleIdx="5" presStyleCnt="6"/>
      <dgm:spPr/>
    </dgm:pt>
  </dgm:ptLst>
  <dgm:cxnLst>
    <dgm:cxn modelId="{E9367E11-DB65-4421-8F0E-DB695BE47B88}" type="presOf" srcId="{9EC7F221-AD59-41C2-9A7E-78DD1F17B29C}" destId="{C15EFD37-B78B-4483-AF44-4A4EEC492C54}" srcOrd="0" destOrd="0" presId="urn:microsoft.com/office/officeart/2008/layout/VerticalCurvedList"/>
    <dgm:cxn modelId="{D5453C2B-445B-4F7F-94A1-6726645BCF23}" type="presOf" srcId="{14E63162-A79A-4906-88B1-DA3C6D4928A2}" destId="{0496AA58-F19E-4C40-9EAE-DEF6B604C478}" srcOrd="0" destOrd="0" presId="urn:microsoft.com/office/officeart/2008/layout/VerticalCurvedList"/>
    <dgm:cxn modelId="{36CD3636-8F0E-4753-BFAF-8536F1B90D39}" type="presOf" srcId="{E21209B5-8751-4748-AA2B-7BA058A81F4E}" destId="{7BB19CFA-29F8-43E4-B708-69D60E58CC06}" srcOrd="0" destOrd="0" presId="urn:microsoft.com/office/officeart/2008/layout/VerticalCurvedList"/>
    <dgm:cxn modelId="{1A896E5E-63CC-403E-B06C-AB2208B61351}" srcId="{72834E8D-568D-406D-BA71-149D8490C197}" destId="{D44887CC-C812-4786-9C55-D3A9E90603FA}" srcOrd="5" destOrd="0" parTransId="{623A26F0-01C4-4711-9303-AB0B157FF882}" sibTransId="{B1DDEBA0-8969-404B-91B4-B321EF87490A}"/>
    <dgm:cxn modelId="{BF0BDD80-07E4-4280-97F2-DBDC5877AD76}" srcId="{72834E8D-568D-406D-BA71-149D8490C197}" destId="{9EC7F221-AD59-41C2-9A7E-78DD1F17B29C}" srcOrd="3" destOrd="0" parTransId="{791660B7-FB53-4BC9-AA3E-AA2E5427052E}" sibTransId="{802243E1-3DFC-4FD2-B692-7054E041035C}"/>
    <dgm:cxn modelId="{B162F48F-C4F5-4EFD-80A8-35740D31C172}" type="presOf" srcId="{72834E8D-568D-406D-BA71-149D8490C197}" destId="{7AE9B320-6C86-4AB6-AD06-C1113AF201B9}" srcOrd="0" destOrd="0" presId="urn:microsoft.com/office/officeart/2008/layout/VerticalCurvedList"/>
    <dgm:cxn modelId="{A16831A0-6BF9-4C44-AC82-AA4E0FEBF595}" type="presOf" srcId="{D44887CC-C812-4786-9C55-D3A9E90603FA}" destId="{4A9827B3-0538-488C-B0DC-D2AE44E1308F}" srcOrd="0" destOrd="0" presId="urn:microsoft.com/office/officeart/2008/layout/VerticalCurvedList"/>
    <dgm:cxn modelId="{D1196DA5-DD4D-49F0-9DB6-4FDDA70BBD07}" srcId="{72834E8D-568D-406D-BA71-149D8490C197}" destId="{14E63162-A79A-4906-88B1-DA3C6D4928A2}" srcOrd="1" destOrd="0" parTransId="{B5064D37-A15B-4A5A-8199-AF80FA67D9F6}" sibTransId="{6C156300-1B8A-4E70-89E1-694BBAE1F168}"/>
    <dgm:cxn modelId="{520A70AB-5CBF-4DF3-BB96-4AFA61182D3E}" type="presOf" srcId="{5551A4AF-A32A-4B6D-87D9-2450A6E47F0E}" destId="{0EC56FF7-D293-44CF-A1C5-BC86C5B3351E}" srcOrd="0" destOrd="0" presId="urn:microsoft.com/office/officeart/2008/layout/VerticalCurvedList"/>
    <dgm:cxn modelId="{D5D0E9C1-F5FB-41C7-9A8B-C3B0D20B4479}" srcId="{72834E8D-568D-406D-BA71-149D8490C197}" destId="{297FE50B-7965-430C-B31C-CF547E472807}" srcOrd="4" destOrd="0" parTransId="{929535C1-9ECE-41E6-A62B-561DF17ED408}" sibTransId="{22A8284E-421D-43EB-B3AB-59D0AF6DDB2D}"/>
    <dgm:cxn modelId="{7109F6C2-5036-4B1C-8DD8-2EA73EE0D164}" srcId="{72834E8D-568D-406D-BA71-149D8490C197}" destId="{5551A4AF-A32A-4B6D-87D9-2450A6E47F0E}" srcOrd="0" destOrd="0" parTransId="{753F1965-6079-4E78-A4F2-DE007848AC81}" sibTransId="{E21209B5-8751-4748-AA2B-7BA058A81F4E}"/>
    <dgm:cxn modelId="{B83761CC-FCDA-4748-8D2E-7DB5A9029CC4}" type="presOf" srcId="{297FE50B-7965-430C-B31C-CF547E472807}" destId="{8D2949DD-6812-485F-9ECE-BF681484DB8F}" srcOrd="0" destOrd="0" presId="urn:microsoft.com/office/officeart/2008/layout/VerticalCurvedList"/>
    <dgm:cxn modelId="{39DA71D0-6AE3-48CC-A9F2-61288970BE29}" type="presOf" srcId="{F2B8D246-684B-4AFD-B0E2-ECC7077C9F05}" destId="{28936EC3-A5A4-42D1-93D9-8CA87D5362AF}" srcOrd="0" destOrd="0" presId="urn:microsoft.com/office/officeart/2008/layout/VerticalCurvedList"/>
    <dgm:cxn modelId="{7D8D7AED-93F7-4FD8-BD85-A7C0BA81333C}" srcId="{72834E8D-568D-406D-BA71-149D8490C197}" destId="{F2B8D246-684B-4AFD-B0E2-ECC7077C9F05}" srcOrd="2" destOrd="0" parTransId="{166EA98E-A1A4-4031-A56D-32F8A062AB35}" sibTransId="{FAD7995B-E969-40B0-B07C-61551806FD92}"/>
    <dgm:cxn modelId="{9B8372FC-7AC7-432D-9D06-73A3B3D96844}" type="presParOf" srcId="{7AE9B320-6C86-4AB6-AD06-C1113AF201B9}" destId="{5EAEEFD3-2003-49EB-8D38-93E9771943B5}" srcOrd="0" destOrd="0" presId="urn:microsoft.com/office/officeart/2008/layout/VerticalCurvedList"/>
    <dgm:cxn modelId="{CF0BEB61-E8A7-44A9-829B-3019BAC6B816}" type="presParOf" srcId="{5EAEEFD3-2003-49EB-8D38-93E9771943B5}" destId="{B97E74F5-AD0B-4979-9195-D1B220F0C159}" srcOrd="0" destOrd="0" presId="urn:microsoft.com/office/officeart/2008/layout/VerticalCurvedList"/>
    <dgm:cxn modelId="{6A8699F7-A139-4350-AABB-5145AC9BB137}" type="presParOf" srcId="{B97E74F5-AD0B-4979-9195-D1B220F0C159}" destId="{E933CC7D-2276-4DF1-89A5-896FF004C592}" srcOrd="0" destOrd="0" presId="urn:microsoft.com/office/officeart/2008/layout/VerticalCurvedList"/>
    <dgm:cxn modelId="{218A2BDA-CD16-48C5-82D0-3AB006972719}" type="presParOf" srcId="{B97E74F5-AD0B-4979-9195-D1B220F0C159}" destId="{7BB19CFA-29F8-43E4-B708-69D60E58CC06}" srcOrd="1" destOrd="0" presId="urn:microsoft.com/office/officeart/2008/layout/VerticalCurvedList"/>
    <dgm:cxn modelId="{93A3804D-8625-47C1-88C8-EA378C328802}" type="presParOf" srcId="{B97E74F5-AD0B-4979-9195-D1B220F0C159}" destId="{C12765B3-CE36-4661-B482-6486C8B4CDB4}" srcOrd="2" destOrd="0" presId="urn:microsoft.com/office/officeart/2008/layout/VerticalCurvedList"/>
    <dgm:cxn modelId="{36349978-AC63-4FB2-8ADE-AC9CD11A6485}" type="presParOf" srcId="{B97E74F5-AD0B-4979-9195-D1B220F0C159}" destId="{724CC8F4-7FBA-4DC3-AF84-E8269454752A}" srcOrd="3" destOrd="0" presId="urn:microsoft.com/office/officeart/2008/layout/VerticalCurvedList"/>
    <dgm:cxn modelId="{8A62A142-E3C0-4A07-AE61-C0E30A3D0C18}" type="presParOf" srcId="{5EAEEFD3-2003-49EB-8D38-93E9771943B5}" destId="{0EC56FF7-D293-44CF-A1C5-BC86C5B3351E}" srcOrd="1" destOrd="0" presId="urn:microsoft.com/office/officeart/2008/layout/VerticalCurvedList"/>
    <dgm:cxn modelId="{23C380CD-473B-434D-A258-B99FF76703D7}" type="presParOf" srcId="{5EAEEFD3-2003-49EB-8D38-93E9771943B5}" destId="{67186834-BC55-4864-86AA-473A923F7CD3}" srcOrd="2" destOrd="0" presId="urn:microsoft.com/office/officeart/2008/layout/VerticalCurvedList"/>
    <dgm:cxn modelId="{1CAA1BF3-D083-454C-9E42-EE1EC551D03F}" type="presParOf" srcId="{67186834-BC55-4864-86AA-473A923F7CD3}" destId="{1ABFC853-1E86-4ED3-961F-9D817B3625A8}" srcOrd="0" destOrd="0" presId="urn:microsoft.com/office/officeart/2008/layout/VerticalCurvedList"/>
    <dgm:cxn modelId="{D9C0D82C-4720-48CD-9293-00C128B68E7F}" type="presParOf" srcId="{5EAEEFD3-2003-49EB-8D38-93E9771943B5}" destId="{0496AA58-F19E-4C40-9EAE-DEF6B604C478}" srcOrd="3" destOrd="0" presId="urn:microsoft.com/office/officeart/2008/layout/VerticalCurvedList"/>
    <dgm:cxn modelId="{B3F625AD-7634-4B65-9243-42640F2F6851}" type="presParOf" srcId="{5EAEEFD3-2003-49EB-8D38-93E9771943B5}" destId="{7461346D-8ED7-45C7-8653-289A8C5D2F58}" srcOrd="4" destOrd="0" presId="urn:microsoft.com/office/officeart/2008/layout/VerticalCurvedList"/>
    <dgm:cxn modelId="{9DF71BC2-150F-46FE-A8DA-2C6D63328A4A}" type="presParOf" srcId="{7461346D-8ED7-45C7-8653-289A8C5D2F58}" destId="{7792F859-53BC-49F8-AD6A-0BB4A7F6683F}" srcOrd="0" destOrd="0" presId="urn:microsoft.com/office/officeart/2008/layout/VerticalCurvedList"/>
    <dgm:cxn modelId="{BB968347-7903-47C6-9891-DBF3EDEF762A}" type="presParOf" srcId="{5EAEEFD3-2003-49EB-8D38-93E9771943B5}" destId="{28936EC3-A5A4-42D1-93D9-8CA87D5362AF}" srcOrd="5" destOrd="0" presId="urn:microsoft.com/office/officeart/2008/layout/VerticalCurvedList"/>
    <dgm:cxn modelId="{8801C993-6E7D-4CC2-9478-7A25FD82D9A0}" type="presParOf" srcId="{5EAEEFD3-2003-49EB-8D38-93E9771943B5}" destId="{5280E929-CA95-41FC-B477-71BC2DCC4BF8}" srcOrd="6" destOrd="0" presId="urn:microsoft.com/office/officeart/2008/layout/VerticalCurvedList"/>
    <dgm:cxn modelId="{3EB1A509-5501-4CA9-9A4F-CD7421AB7D07}" type="presParOf" srcId="{5280E929-CA95-41FC-B477-71BC2DCC4BF8}" destId="{ABA4F4EE-1C01-4ADB-8D8D-31FD3889718A}" srcOrd="0" destOrd="0" presId="urn:microsoft.com/office/officeart/2008/layout/VerticalCurvedList"/>
    <dgm:cxn modelId="{B608C599-2B4B-49AB-A377-F2B8306DFBA1}" type="presParOf" srcId="{5EAEEFD3-2003-49EB-8D38-93E9771943B5}" destId="{C15EFD37-B78B-4483-AF44-4A4EEC492C54}" srcOrd="7" destOrd="0" presId="urn:microsoft.com/office/officeart/2008/layout/VerticalCurvedList"/>
    <dgm:cxn modelId="{16A3571F-7538-4C9A-B43C-A9C5B26A7635}" type="presParOf" srcId="{5EAEEFD3-2003-49EB-8D38-93E9771943B5}" destId="{36E5487A-CA79-47E7-B7D1-B3384E0FC7BE}" srcOrd="8" destOrd="0" presId="urn:microsoft.com/office/officeart/2008/layout/VerticalCurvedList"/>
    <dgm:cxn modelId="{2D3D5E4C-30B5-42E0-86CA-10DE7D81CD3B}" type="presParOf" srcId="{36E5487A-CA79-47E7-B7D1-B3384E0FC7BE}" destId="{4474423F-E66A-4314-BECB-D3DC7ABCB9FC}" srcOrd="0" destOrd="0" presId="urn:microsoft.com/office/officeart/2008/layout/VerticalCurvedList"/>
    <dgm:cxn modelId="{3C7D226D-C99C-4283-BF89-3446BFBC5681}" type="presParOf" srcId="{5EAEEFD3-2003-49EB-8D38-93E9771943B5}" destId="{8D2949DD-6812-485F-9ECE-BF681484DB8F}" srcOrd="9" destOrd="0" presId="urn:microsoft.com/office/officeart/2008/layout/VerticalCurvedList"/>
    <dgm:cxn modelId="{BB5AE185-2DE0-40D9-BDC6-F6580ED59AA4}" type="presParOf" srcId="{5EAEEFD3-2003-49EB-8D38-93E9771943B5}" destId="{69C8F5A9-4DA6-4503-B8DE-B8F5F410694E}" srcOrd="10" destOrd="0" presId="urn:microsoft.com/office/officeart/2008/layout/VerticalCurvedList"/>
    <dgm:cxn modelId="{96FE4DC2-2F82-48BC-AD3F-E764B539F5D3}" type="presParOf" srcId="{69C8F5A9-4DA6-4503-B8DE-B8F5F410694E}" destId="{D66E04E1-7F24-40AB-B7E6-6FC8631D9843}" srcOrd="0" destOrd="0" presId="urn:microsoft.com/office/officeart/2008/layout/VerticalCurvedList"/>
    <dgm:cxn modelId="{E83EAC4A-F772-4D2A-96A3-6D29707C331A}" type="presParOf" srcId="{5EAEEFD3-2003-49EB-8D38-93E9771943B5}" destId="{4A9827B3-0538-488C-B0DC-D2AE44E1308F}" srcOrd="11" destOrd="0" presId="urn:microsoft.com/office/officeart/2008/layout/VerticalCurvedList"/>
    <dgm:cxn modelId="{287ADCFA-D3BD-468E-963D-C1ECC1D16D05}" type="presParOf" srcId="{5EAEEFD3-2003-49EB-8D38-93E9771943B5}" destId="{DE85F0E4-2D6D-4F13-BEA1-64460C8A972F}" srcOrd="12" destOrd="0" presId="urn:microsoft.com/office/officeart/2008/layout/VerticalCurvedList"/>
    <dgm:cxn modelId="{6654B1AE-3213-442B-B586-750525654AD4}" type="presParOf" srcId="{DE85F0E4-2D6D-4F13-BEA1-64460C8A972F}" destId="{DC7902E8-1EE9-4FC0-A19D-0A0FC1F4460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834E8D-568D-406D-BA71-149D8490C197}"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tr-TR"/>
        </a:p>
      </dgm:t>
    </dgm:pt>
    <dgm:pt modelId="{5551A4AF-A32A-4B6D-87D9-2450A6E47F0E}">
      <dgm:prSet phldrT="[Metin]" custT="1"/>
      <dgm:spPr/>
      <dgm:t>
        <a:bodyPr/>
        <a:lstStyle/>
        <a:p>
          <a:r>
            <a:rPr lang="tr-TR" sz="2800" dirty="0">
              <a:solidFill>
                <a:schemeClr val="tx1"/>
              </a:solidFill>
            </a:rPr>
            <a:t>Salon aday yoklama listesinin sınav sonunda adaylara imzalatılmasını sağlar.</a:t>
          </a:r>
        </a:p>
      </dgm:t>
    </dgm:pt>
    <dgm:pt modelId="{753F1965-6079-4E78-A4F2-DE007848AC81}" type="parTrans" cxnId="{7109F6C2-5036-4B1C-8DD8-2EA73EE0D164}">
      <dgm:prSet/>
      <dgm:spPr/>
      <dgm:t>
        <a:bodyPr/>
        <a:lstStyle/>
        <a:p>
          <a:endParaRPr lang="tr-TR" sz="2000">
            <a:solidFill>
              <a:schemeClr val="tx1"/>
            </a:solidFill>
          </a:endParaRPr>
        </a:p>
      </dgm:t>
    </dgm:pt>
    <dgm:pt modelId="{E21209B5-8751-4748-AA2B-7BA058A81F4E}" type="sibTrans" cxnId="{7109F6C2-5036-4B1C-8DD8-2EA73EE0D164}">
      <dgm:prSet/>
      <dgm:spPr/>
      <dgm:t>
        <a:bodyPr/>
        <a:lstStyle/>
        <a:p>
          <a:endParaRPr lang="tr-TR" sz="2000">
            <a:solidFill>
              <a:schemeClr val="tx1"/>
            </a:solidFill>
          </a:endParaRPr>
        </a:p>
      </dgm:t>
    </dgm:pt>
    <dgm:pt modelId="{69F4807E-1190-4D38-802D-0931488DBBAC}">
      <dgm:prSet custT="1"/>
      <dgm:spPr/>
      <dgm:t>
        <a:bodyPr/>
        <a:lstStyle/>
        <a:p>
          <a:r>
            <a:rPr lang="tr-TR" sz="2800" dirty="0">
              <a:solidFill>
                <a:schemeClr val="tx1"/>
              </a:solidFill>
            </a:rPr>
            <a:t>Aday cevap kâğıtlarının imzalatılmasını sağlar.</a:t>
          </a:r>
        </a:p>
      </dgm:t>
    </dgm:pt>
    <dgm:pt modelId="{1E695DDB-1867-46A7-82C5-D2C56CA0EB41}" type="parTrans" cxnId="{8539AEA2-9B19-4912-AD6D-077E60C6F92B}">
      <dgm:prSet/>
      <dgm:spPr/>
      <dgm:t>
        <a:bodyPr/>
        <a:lstStyle/>
        <a:p>
          <a:endParaRPr lang="tr-TR"/>
        </a:p>
      </dgm:t>
    </dgm:pt>
    <dgm:pt modelId="{831D3922-5C08-43E6-A9C9-F90358B17E9E}" type="sibTrans" cxnId="{8539AEA2-9B19-4912-AD6D-077E60C6F92B}">
      <dgm:prSet/>
      <dgm:spPr/>
      <dgm:t>
        <a:bodyPr/>
        <a:lstStyle/>
        <a:p>
          <a:endParaRPr lang="tr-TR"/>
        </a:p>
      </dgm:t>
    </dgm:pt>
    <dgm:pt modelId="{A570923C-C1C8-4EE3-A6E0-1667295AA859}">
      <dgm:prSet custT="1"/>
      <dgm:spPr/>
      <dgm:t>
        <a:bodyPr/>
        <a:lstStyle/>
        <a:p>
          <a:r>
            <a:rPr lang="tr-TR" sz="2800" dirty="0">
              <a:solidFill>
                <a:schemeClr val="tx1"/>
              </a:solidFill>
            </a:rPr>
            <a:t>Sınavda yaşanan hususlara ilişkin tutanak ve benzeri evrakları düzenler ve ihtiyaç halinde bina güvenlik görevlileri ile iş birliği yapar.</a:t>
          </a:r>
        </a:p>
      </dgm:t>
    </dgm:pt>
    <dgm:pt modelId="{F9B0C452-799B-410B-BD19-E653B3AE646E}" type="parTrans" cxnId="{1C0F1AB2-8540-4016-8246-35CEFB82EDC8}">
      <dgm:prSet/>
      <dgm:spPr/>
      <dgm:t>
        <a:bodyPr/>
        <a:lstStyle/>
        <a:p>
          <a:endParaRPr lang="tr-TR"/>
        </a:p>
      </dgm:t>
    </dgm:pt>
    <dgm:pt modelId="{259173A6-4BB4-4AB6-A5F6-C74840B49408}" type="sibTrans" cxnId="{1C0F1AB2-8540-4016-8246-35CEFB82EDC8}">
      <dgm:prSet/>
      <dgm:spPr/>
      <dgm:t>
        <a:bodyPr/>
        <a:lstStyle/>
        <a:p>
          <a:endParaRPr lang="tr-TR"/>
        </a:p>
      </dgm:t>
    </dgm:pt>
    <dgm:pt modelId="{AA2E927D-E2B0-45F6-9422-578E76F47278}">
      <dgm:prSet custT="1"/>
      <dgm:spPr/>
      <dgm:t>
        <a:bodyPr/>
        <a:lstStyle/>
        <a:p>
          <a:r>
            <a:rPr lang="tr-TR" sz="2800" dirty="0">
              <a:solidFill>
                <a:schemeClr val="tx1"/>
              </a:solidFill>
            </a:rPr>
            <a:t>e-Sınav uygulama ve izleme sorumlusunun görevine gelmemesi hâlinde bu görevlinin görevlerini yürütür.</a:t>
          </a:r>
        </a:p>
      </dgm:t>
    </dgm:pt>
    <dgm:pt modelId="{D44B2E2A-8914-41C2-A7A7-47CF7D03D57E}" type="parTrans" cxnId="{C54CBF24-5282-4357-97B9-1BCF915C6637}">
      <dgm:prSet/>
      <dgm:spPr/>
      <dgm:t>
        <a:bodyPr/>
        <a:lstStyle/>
        <a:p>
          <a:endParaRPr lang="tr-TR"/>
        </a:p>
      </dgm:t>
    </dgm:pt>
    <dgm:pt modelId="{A365A182-F83D-4941-A02C-A1649AEEC2E0}" type="sibTrans" cxnId="{C54CBF24-5282-4357-97B9-1BCF915C6637}">
      <dgm:prSet/>
      <dgm:spPr/>
      <dgm:t>
        <a:bodyPr/>
        <a:lstStyle/>
        <a:p>
          <a:endParaRPr lang="tr-TR"/>
        </a:p>
      </dgm:t>
    </dgm:pt>
    <dgm:pt modelId="{9057AC86-1F9C-4264-B481-25756A6C1C98}">
      <dgm:prSet custT="1"/>
      <dgm:spPr/>
      <dgm:t>
        <a:bodyPr/>
        <a:lstStyle/>
        <a:p>
          <a:r>
            <a:rPr lang="tr-TR" sz="2800" dirty="0">
              <a:solidFill>
                <a:schemeClr val="tx1"/>
              </a:solidFill>
            </a:rPr>
            <a:t>Millî Eğitim Bakanlığı Merkezî Sistem Sınav Yönergesi ve Genel Müdürlük talimatlarınnda yer alan diğer görevleri yürütür.</a:t>
          </a:r>
        </a:p>
      </dgm:t>
    </dgm:pt>
    <dgm:pt modelId="{6B7C5986-48FC-4791-9EBB-C02BBB6A1C21}" type="parTrans" cxnId="{D24C7185-E217-44C7-A81D-5C8EDCDD6FFD}">
      <dgm:prSet/>
      <dgm:spPr/>
      <dgm:t>
        <a:bodyPr/>
        <a:lstStyle/>
        <a:p>
          <a:endParaRPr lang="tr-TR"/>
        </a:p>
      </dgm:t>
    </dgm:pt>
    <dgm:pt modelId="{4FD44DA5-8D46-45DA-8903-04E23CB7C3CA}" type="sibTrans" cxnId="{D24C7185-E217-44C7-A81D-5C8EDCDD6FFD}">
      <dgm:prSet/>
      <dgm:spPr/>
      <dgm:t>
        <a:bodyPr/>
        <a:lstStyle/>
        <a:p>
          <a:endParaRPr lang="tr-TR"/>
        </a:p>
      </dgm:t>
    </dgm:pt>
    <dgm:pt modelId="{7AE9B320-6C86-4AB6-AD06-C1113AF201B9}" type="pres">
      <dgm:prSet presAssocID="{72834E8D-568D-406D-BA71-149D8490C197}" presName="Name0" presStyleCnt="0">
        <dgm:presLayoutVars>
          <dgm:chMax val="7"/>
          <dgm:chPref val="7"/>
          <dgm:dir/>
        </dgm:presLayoutVars>
      </dgm:prSet>
      <dgm:spPr/>
    </dgm:pt>
    <dgm:pt modelId="{5EAEEFD3-2003-49EB-8D38-93E9771943B5}" type="pres">
      <dgm:prSet presAssocID="{72834E8D-568D-406D-BA71-149D8490C197}" presName="Name1" presStyleCnt="0"/>
      <dgm:spPr/>
    </dgm:pt>
    <dgm:pt modelId="{B97E74F5-AD0B-4979-9195-D1B220F0C159}" type="pres">
      <dgm:prSet presAssocID="{72834E8D-568D-406D-BA71-149D8490C197}" presName="cycle" presStyleCnt="0"/>
      <dgm:spPr/>
    </dgm:pt>
    <dgm:pt modelId="{E933CC7D-2276-4DF1-89A5-896FF004C592}" type="pres">
      <dgm:prSet presAssocID="{72834E8D-568D-406D-BA71-149D8490C197}" presName="srcNode" presStyleLbl="node1" presStyleIdx="0" presStyleCnt="5"/>
      <dgm:spPr/>
    </dgm:pt>
    <dgm:pt modelId="{7BB19CFA-29F8-43E4-B708-69D60E58CC06}" type="pres">
      <dgm:prSet presAssocID="{72834E8D-568D-406D-BA71-149D8490C197}" presName="conn" presStyleLbl="parChTrans1D2" presStyleIdx="0" presStyleCnt="1"/>
      <dgm:spPr/>
    </dgm:pt>
    <dgm:pt modelId="{C12765B3-CE36-4661-B482-6486C8B4CDB4}" type="pres">
      <dgm:prSet presAssocID="{72834E8D-568D-406D-BA71-149D8490C197}" presName="extraNode" presStyleLbl="node1" presStyleIdx="0" presStyleCnt="5"/>
      <dgm:spPr/>
    </dgm:pt>
    <dgm:pt modelId="{724CC8F4-7FBA-4DC3-AF84-E8269454752A}" type="pres">
      <dgm:prSet presAssocID="{72834E8D-568D-406D-BA71-149D8490C197}" presName="dstNode" presStyleLbl="node1" presStyleIdx="0" presStyleCnt="5"/>
      <dgm:spPr/>
    </dgm:pt>
    <dgm:pt modelId="{0EC56FF7-D293-44CF-A1C5-BC86C5B3351E}" type="pres">
      <dgm:prSet presAssocID="{5551A4AF-A32A-4B6D-87D9-2450A6E47F0E}" presName="text_1" presStyleLbl="node1" presStyleIdx="0" presStyleCnt="5">
        <dgm:presLayoutVars>
          <dgm:bulletEnabled val="1"/>
        </dgm:presLayoutVars>
      </dgm:prSet>
      <dgm:spPr/>
    </dgm:pt>
    <dgm:pt modelId="{67186834-BC55-4864-86AA-473A923F7CD3}" type="pres">
      <dgm:prSet presAssocID="{5551A4AF-A32A-4B6D-87D9-2450A6E47F0E}" presName="accent_1" presStyleCnt="0"/>
      <dgm:spPr/>
    </dgm:pt>
    <dgm:pt modelId="{1ABFC853-1E86-4ED3-961F-9D817B3625A8}" type="pres">
      <dgm:prSet presAssocID="{5551A4AF-A32A-4B6D-87D9-2450A6E47F0E}" presName="accentRepeatNode" presStyleLbl="solidFgAcc1" presStyleIdx="0" presStyleCnt="5"/>
      <dgm:spPr/>
    </dgm:pt>
    <dgm:pt modelId="{1A9DC80E-84D8-4E5A-8499-869E28AC8BE6}" type="pres">
      <dgm:prSet presAssocID="{69F4807E-1190-4D38-802D-0931488DBBAC}" presName="text_2" presStyleLbl="node1" presStyleIdx="1" presStyleCnt="5">
        <dgm:presLayoutVars>
          <dgm:bulletEnabled val="1"/>
        </dgm:presLayoutVars>
      </dgm:prSet>
      <dgm:spPr/>
    </dgm:pt>
    <dgm:pt modelId="{472F8E7F-28B9-4261-86F2-B804CC666C81}" type="pres">
      <dgm:prSet presAssocID="{69F4807E-1190-4D38-802D-0931488DBBAC}" presName="accent_2" presStyleCnt="0"/>
      <dgm:spPr/>
    </dgm:pt>
    <dgm:pt modelId="{A05BA4C0-FF8F-4ED2-A973-99E9E84972A1}" type="pres">
      <dgm:prSet presAssocID="{69F4807E-1190-4D38-802D-0931488DBBAC}" presName="accentRepeatNode" presStyleLbl="solidFgAcc1" presStyleIdx="1" presStyleCnt="5"/>
      <dgm:spPr/>
    </dgm:pt>
    <dgm:pt modelId="{F29BD1BB-4400-48D8-9884-B084985E3808}" type="pres">
      <dgm:prSet presAssocID="{A570923C-C1C8-4EE3-A6E0-1667295AA859}" presName="text_3" presStyleLbl="node1" presStyleIdx="2" presStyleCnt="5">
        <dgm:presLayoutVars>
          <dgm:bulletEnabled val="1"/>
        </dgm:presLayoutVars>
      </dgm:prSet>
      <dgm:spPr/>
    </dgm:pt>
    <dgm:pt modelId="{EA79735D-3D29-453B-A404-0A2F8B671599}" type="pres">
      <dgm:prSet presAssocID="{A570923C-C1C8-4EE3-A6E0-1667295AA859}" presName="accent_3" presStyleCnt="0"/>
      <dgm:spPr/>
    </dgm:pt>
    <dgm:pt modelId="{D23823E5-2A9F-4459-B619-733C5D1C1571}" type="pres">
      <dgm:prSet presAssocID="{A570923C-C1C8-4EE3-A6E0-1667295AA859}" presName="accentRepeatNode" presStyleLbl="solidFgAcc1" presStyleIdx="2" presStyleCnt="5"/>
      <dgm:spPr/>
    </dgm:pt>
    <dgm:pt modelId="{D06DCFD2-E2CF-4A9E-BAAB-2F24C85B4441}" type="pres">
      <dgm:prSet presAssocID="{AA2E927D-E2B0-45F6-9422-578E76F47278}" presName="text_4" presStyleLbl="node1" presStyleIdx="3" presStyleCnt="5">
        <dgm:presLayoutVars>
          <dgm:bulletEnabled val="1"/>
        </dgm:presLayoutVars>
      </dgm:prSet>
      <dgm:spPr/>
    </dgm:pt>
    <dgm:pt modelId="{CB3B5292-B6A4-4F63-B4A5-D64BDE522713}" type="pres">
      <dgm:prSet presAssocID="{AA2E927D-E2B0-45F6-9422-578E76F47278}" presName="accent_4" presStyleCnt="0"/>
      <dgm:spPr/>
    </dgm:pt>
    <dgm:pt modelId="{0FE1724E-E03C-4910-B127-231C85B59A35}" type="pres">
      <dgm:prSet presAssocID="{AA2E927D-E2B0-45F6-9422-578E76F47278}" presName="accentRepeatNode" presStyleLbl="solidFgAcc1" presStyleIdx="3" presStyleCnt="5"/>
      <dgm:spPr/>
    </dgm:pt>
    <dgm:pt modelId="{17BF7180-D148-4EAE-B27B-731677E0F428}" type="pres">
      <dgm:prSet presAssocID="{9057AC86-1F9C-4264-B481-25756A6C1C98}" presName="text_5" presStyleLbl="node1" presStyleIdx="4" presStyleCnt="5">
        <dgm:presLayoutVars>
          <dgm:bulletEnabled val="1"/>
        </dgm:presLayoutVars>
      </dgm:prSet>
      <dgm:spPr/>
    </dgm:pt>
    <dgm:pt modelId="{4103F251-F697-44CD-8C64-AE401E56B4CB}" type="pres">
      <dgm:prSet presAssocID="{9057AC86-1F9C-4264-B481-25756A6C1C98}" presName="accent_5" presStyleCnt="0"/>
      <dgm:spPr/>
    </dgm:pt>
    <dgm:pt modelId="{2627FF15-A46F-4BC1-98A4-E9202E646B2E}" type="pres">
      <dgm:prSet presAssocID="{9057AC86-1F9C-4264-B481-25756A6C1C98}" presName="accentRepeatNode" presStyleLbl="solidFgAcc1" presStyleIdx="4" presStyleCnt="5"/>
      <dgm:spPr/>
    </dgm:pt>
  </dgm:ptLst>
  <dgm:cxnLst>
    <dgm:cxn modelId="{D103151B-BD3E-4341-917C-39EC13B93636}" type="presOf" srcId="{9057AC86-1F9C-4264-B481-25756A6C1C98}" destId="{17BF7180-D148-4EAE-B27B-731677E0F428}" srcOrd="0" destOrd="0" presId="urn:microsoft.com/office/officeart/2008/layout/VerticalCurvedList"/>
    <dgm:cxn modelId="{C54CBF24-5282-4357-97B9-1BCF915C6637}" srcId="{72834E8D-568D-406D-BA71-149D8490C197}" destId="{AA2E927D-E2B0-45F6-9422-578E76F47278}" srcOrd="3" destOrd="0" parTransId="{D44B2E2A-8914-41C2-A7A7-47CF7D03D57E}" sibTransId="{A365A182-F83D-4941-A02C-A1649AEEC2E0}"/>
    <dgm:cxn modelId="{36CD3636-8F0E-4753-BFAF-8536F1B90D39}" type="presOf" srcId="{E21209B5-8751-4748-AA2B-7BA058A81F4E}" destId="{7BB19CFA-29F8-43E4-B708-69D60E58CC06}" srcOrd="0" destOrd="0" presId="urn:microsoft.com/office/officeart/2008/layout/VerticalCurvedList"/>
    <dgm:cxn modelId="{D24C7185-E217-44C7-A81D-5C8EDCDD6FFD}" srcId="{72834E8D-568D-406D-BA71-149D8490C197}" destId="{9057AC86-1F9C-4264-B481-25756A6C1C98}" srcOrd="4" destOrd="0" parTransId="{6B7C5986-48FC-4791-9EBB-C02BBB6A1C21}" sibTransId="{4FD44DA5-8D46-45DA-8903-04E23CB7C3CA}"/>
    <dgm:cxn modelId="{B162F48F-C4F5-4EFD-80A8-35740D31C172}" type="presOf" srcId="{72834E8D-568D-406D-BA71-149D8490C197}" destId="{7AE9B320-6C86-4AB6-AD06-C1113AF201B9}" srcOrd="0" destOrd="0" presId="urn:microsoft.com/office/officeart/2008/layout/VerticalCurvedList"/>
    <dgm:cxn modelId="{8539AEA2-9B19-4912-AD6D-077E60C6F92B}" srcId="{72834E8D-568D-406D-BA71-149D8490C197}" destId="{69F4807E-1190-4D38-802D-0931488DBBAC}" srcOrd="1" destOrd="0" parTransId="{1E695DDB-1867-46A7-82C5-D2C56CA0EB41}" sibTransId="{831D3922-5C08-43E6-A9C9-F90358B17E9E}"/>
    <dgm:cxn modelId="{520A70AB-5CBF-4DF3-BB96-4AFA61182D3E}" type="presOf" srcId="{5551A4AF-A32A-4B6D-87D9-2450A6E47F0E}" destId="{0EC56FF7-D293-44CF-A1C5-BC86C5B3351E}" srcOrd="0" destOrd="0" presId="urn:microsoft.com/office/officeart/2008/layout/VerticalCurvedList"/>
    <dgm:cxn modelId="{67F718B2-406A-450D-A46F-964D75E1421E}" type="presOf" srcId="{AA2E927D-E2B0-45F6-9422-578E76F47278}" destId="{D06DCFD2-E2CF-4A9E-BAAB-2F24C85B4441}" srcOrd="0" destOrd="0" presId="urn:microsoft.com/office/officeart/2008/layout/VerticalCurvedList"/>
    <dgm:cxn modelId="{1C0F1AB2-8540-4016-8246-35CEFB82EDC8}" srcId="{72834E8D-568D-406D-BA71-149D8490C197}" destId="{A570923C-C1C8-4EE3-A6E0-1667295AA859}" srcOrd="2" destOrd="0" parTransId="{F9B0C452-799B-410B-BD19-E653B3AE646E}" sibTransId="{259173A6-4BB4-4AB6-A5F6-C74840B49408}"/>
    <dgm:cxn modelId="{7109F6C2-5036-4B1C-8DD8-2EA73EE0D164}" srcId="{72834E8D-568D-406D-BA71-149D8490C197}" destId="{5551A4AF-A32A-4B6D-87D9-2450A6E47F0E}" srcOrd="0" destOrd="0" parTransId="{753F1965-6079-4E78-A4F2-DE007848AC81}" sibTransId="{E21209B5-8751-4748-AA2B-7BA058A81F4E}"/>
    <dgm:cxn modelId="{1E67D4C6-3082-47BA-AF2F-8E4B341A429E}" type="presOf" srcId="{A570923C-C1C8-4EE3-A6E0-1667295AA859}" destId="{F29BD1BB-4400-48D8-9884-B084985E3808}" srcOrd="0" destOrd="0" presId="urn:microsoft.com/office/officeart/2008/layout/VerticalCurvedList"/>
    <dgm:cxn modelId="{6FC2DAFC-FAFD-47C6-BBE5-8B10EA3E31AE}" type="presOf" srcId="{69F4807E-1190-4D38-802D-0931488DBBAC}" destId="{1A9DC80E-84D8-4E5A-8499-869E28AC8BE6}" srcOrd="0" destOrd="0" presId="urn:microsoft.com/office/officeart/2008/layout/VerticalCurvedList"/>
    <dgm:cxn modelId="{9B8372FC-7AC7-432D-9D06-73A3B3D96844}" type="presParOf" srcId="{7AE9B320-6C86-4AB6-AD06-C1113AF201B9}" destId="{5EAEEFD3-2003-49EB-8D38-93E9771943B5}" srcOrd="0" destOrd="0" presId="urn:microsoft.com/office/officeart/2008/layout/VerticalCurvedList"/>
    <dgm:cxn modelId="{CF0BEB61-E8A7-44A9-829B-3019BAC6B816}" type="presParOf" srcId="{5EAEEFD3-2003-49EB-8D38-93E9771943B5}" destId="{B97E74F5-AD0B-4979-9195-D1B220F0C159}" srcOrd="0" destOrd="0" presId="urn:microsoft.com/office/officeart/2008/layout/VerticalCurvedList"/>
    <dgm:cxn modelId="{6A8699F7-A139-4350-AABB-5145AC9BB137}" type="presParOf" srcId="{B97E74F5-AD0B-4979-9195-D1B220F0C159}" destId="{E933CC7D-2276-4DF1-89A5-896FF004C592}" srcOrd="0" destOrd="0" presId="urn:microsoft.com/office/officeart/2008/layout/VerticalCurvedList"/>
    <dgm:cxn modelId="{218A2BDA-CD16-48C5-82D0-3AB006972719}" type="presParOf" srcId="{B97E74F5-AD0B-4979-9195-D1B220F0C159}" destId="{7BB19CFA-29F8-43E4-B708-69D60E58CC06}" srcOrd="1" destOrd="0" presId="urn:microsoft.com/office/officeart/2008/layout/VerticalCurvedList"/>
    <dgm:cxn modelId="{93A3804D-8625-47C1-88C8-EA378C328802}" type="presParOf" srcId="{B97E74F5-AD0B-4979-9195-D1B220F0C159}" destId="{C12765B3-CE36-4661-B482-6486C8B4CDB4}" srcOrd="2" destOrd="0" presId="urn:microsoft.com/office/officeart/2008/layout/VerticalCurvedList"/>
    <dgm:cxn modelId="{36349978-AC63-4FB2-8ADE-AC9CD11A6485}" type="presParOf" srcId="{B97E74F5-AD0B-4979-9195-D1B220F0C159}" destId="{724CC8F4-7FBA-4DC3-AF84-E8269454752A}" srcOrd="3" destOrd="0" presId="urn:microsoft.com/office/officeart/2008/layout/VerticalCurvedList"/>
    <dgm:cxn modelId="{8A62A142-E3C0-4A07-AE61-C0E30A3D0C18}" type="presParOf" srcId="{5EAEEFD3-2003-49EB-8D38-93E9771943B5}" destId="{0EC56FF7-D293-44CF-A1C5-BC86C5B3351E}" srcOrd="1" destOrd="0" presId="urn:microsoft.com/office/officeart/2008/layout/VerticalCurvedList"/>
    <dgm:cxn modelId="{23C380CD-473B-434D-A258-B99FF76703D7}" type="presParOf" srcId="{5EAEEFD3-2003-49EB-8D38-93E9771943B5}" destId="{67186834-BC55-4864-86AA-473A923F7CD3}" srcOrd="2" destOrd="0" presId="urn:microsoft.com/office/officeart/2008/layout/VerticalCurvedList"/>
    <dgm:cxn modelId="{1CAA1BF3-D083-454C-9E42-EE1EC551D03F}" type="presParOf" srcId="{67186834-BC55-4864-86AA-473A923F7CD3}" destId="{1ABFC853-1E86-4ED3-961F-9D817B3625A8}" srcOrd="0" destOrd="0" presId="urn:microsoft.com/office/officeart/2008/layout/VerticalCurvedList"/>
    <dgm:cxn modelId="{4C2585E2-2812-451C-8EF7-22466E209150}" type="presParOf" srcId="{5EAEEFD3-2003-49EB-8D38-93E9771943B5}" destId="{1A9DC80E-84D8-4E5A-8499-869E28AC8BE6}" srcOrd="3" destOrd="0" presId="urn:microsoft.com/office/officeart/2008/layout/VerticalCurvedList"/>
    <dgm:cxn modelId="{9436A3E8-8217-4D78-B8E3-5DBE1E810623}" type="presParOf" srcId="{5EAEEFD3-2003-49EB-8D38-93E9771943B5}" destId="{472F8E7F-28B9-4261-86F2-B804CC666C81}" srcOrd="4" destOrd="0" presId="urn:microsoft.com/office/officeart/2008/layout/VerticalCurvedList"/>
    <dgm:cxn modelId="{36A3D908-11BE-49B3-ACAF-F4904EEB0712}" type="presParOf" srcId="{472F8E7F-28B9-4261-86F2-B804CC666C81}" destId="{A05BA4C0-FF8F-4ED2-A973-99E9E84972A1}" srcOrd="0" destOrd="0" presId="urn:microsoft.com/office/officeart/2008/layout/VerticalCurvedList"/>
    <dgm:cxn modelId="{4B8CCBF0-600D-4B40-9CE7-149B73A3BC92}" type="presParOf" srcId="{5EAEEFD3-2003-49EB-8D38-93E9771943B5}" destId="{F29BD1BB-4400-48D8-9884-B084985E3808}" srcOrd="5" destOrd="0" presId="urn:microsoft.com/office/officeart/2008/layout/VerticalCurvedList"/>
    <dgm:cxn modelId="{0E3D7627-E83E-446F-9EAE-4778CF469E00}" type="presParOf" srcId="{5EAEEFD3-2003-49EB-8D38-93E9771943B5}" destId="{EA79735D-3D29-453B-A404-0A2F8B671599}" srcOrd="6" destOrd="0" presId="urn:microsoft.com/office/officeart/2008/layout/VerticalCurvedList"/>
    <dgm:cxn modelId="{B4F95384-4414-4030-BD00-502FC2EF16C3}" type="presParOf" srcId="{EA79735D-3D29-453B-A404-0A2F8B671599}" destId="{D23823E5-2A9F-4459-B619-733C5D1C1571}" srcOrd="0" destOrd="0" presId="urn:microsoft.com/office/officeart/2008/layout/VerticalCurvedList"/>
    <dgm:cxn modelId="{EE477205-2C52-44AF-BEF8-B4D2EC63C3DF}" type="presParOf" srcId="{5EAEEFD3-2003-49EB-8D38-93E9771943B5}" destId="{D06DCFD2-E2CF-4A9E-BAAB-2F24C85B4441}" srcOrd="7" destOrd="0" presId="urn:microsoft.com/office/officeart/2008/layout/VerticalCurvedList"/>
    <dgm:cxn modelId="{957F6B3B-444D-426C-A39A-5843F7CF2252}" type="presParOf" srcId="{5EAEEFD3-2003-49EB-8D38-93E9771943B5}" destId="{CB3B5292-B6A4-4F63-B4A5-D64BDE522713}" srcOrd="8" destOrd="0" presId="urn:microsoft.com/office/officeart/2008/layout/VerticalCurvedList"/>
    <dgm:cxn modelId="{C49767D0-CFFA-4D4E-AFCB-DADAD6114A2B}" type="presParOf" srcId="{CB3B5292-B6A4-4F63-B4A5-D64BDE522713}" destId="{0FE1724E-E03C-4910-B127-231C85B59A35}" srcOrd="0" destOrd="0" presId="urn:microsoft.com/office/officeart/2008/layout/VerticalCurvedList"/>
    <dgm:cxn modelId="{E50BBB77-9140-428B-9AB4-FABC6C781B3E}" type="presParOf" srcId="{5EAEEFD3-2003-49EB-8D38-93E9771943B5}" destId="{17BF7180-D148-4EAE-B27B-731677E0F428}" srcOrd="9" destOrd="0" presId="urn:microsoft.com/office/officeart/2008/layout/VerticalCurvedList"/>
    <dgm:cxn modelId="{1D2E6A16-FCBC-40C3-ADD1-75314B815A13}" type="presParOf" srcId="{5EAEEFD3-2003-49EB-8D38-93E9771943B5}" destId="{4103F251-F697-44CD-8C64-AE401E56B4CB}" srcOrd="10" destOrd="0" presId="urn:microsoft.com/office/officeart/2008/layout/VerticalCurvedList"/>
    <dgm:cxn modelId="{8230144A-42CA-4FFC-BB77-6A88D2D8A022}" type="presParOf" srcId="{4103F251-F697-44CD-8C64-AE401E56B4CB}" destId="{2627FF15-A46F-4BC1-98A4-E9202E646B2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3E680-38EC-41BC-8784-89915DBDB8D9}">
      <dsp:nvSpPr>
        <dsp:cNvPr id="0" name=""/>
        <dsp:cNvSpPr/>
      </dsp:nvSpPr>
      <dsp:spPr>
        <a:xfrm>
          <a:off x="0" y="4410654"/>
          <a:ext cx="6599593" cy="5788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altLang="tr-TR" sz="1900" kern="1200" dirty="0">
              <a:solidFill>
                <a:schemeClr val="tx1"/>
              </a:solidFill>
            </a:rPr>
            <a:t>Sınav merkezi olan tüm merkezlerde e-Sınav salonu kurulması</a:t>
          </a:r>
          <a:endParaRPr lang="tr-TR" sz="1900" kern="1200" dirty="0">
            <a:solidFill>
              <a:schemeClr val="tx1"/>
            </a:solidFill>
          </a:endParaRPr>
        </a:p>
      </dsp:txBody>
      <dsp:txXfrm>
        <a:off x="0" y="4410654"/>
        <a:ext cx="6599593" cy="578896"/>
      </dsp:txXfrm>
    </dsp:sp>
    <dsp:sp modelId="{F2CEC49D-BBEA-44BD-9F6F-58C1D0F5E638}">
      <dsp:nvSpPr>
        <dsp:cNvPr id="0" name=""/>
        <dsp:cNvSpPr/>
      </dsp:nvSpPr>
      <dsp:spPr>
        <a:xfrm rot="10800000">
          <a:off x="0" y="3528995"/>
          <a:ext cx="6599593" cy="890342"/>
        </a:xfrm>
        <a:prstGeom prst="upArrowCallou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altLang="tr-TR" sz="1900" kern="1200" dirty="0">
              <a:solidFill>
                <a:schemeClr val="tx1"/>
              </a:solidFill>
            </a:rPr>
            <a:t>2022 yılı ilk çeyrek sonu hedef: 500 salon (FAZ-5)</a:t>
          </a:r>
          <a:endParaRPr lang="tr-TR" sz="1900" kern="1200" dirty="0">
            <a:solidFill>
              <a:schemeClr val="tx1"/>
            </a:solidFill>
          </a:endParaRPr>
        </a:p>
      </dsp:txBody>
      <dsp:txXfrm rot="10800000">
        <a:off x="0" y="3528995"/>
        <a:ext cx="6599593" cy="578518"/>
      </dsp:txXfrm>
    </dsp:sp>
    <dsp:sp modelId="{35FFA392-B6E2-4D9F-A1EE-6F6F59BAB93B}">
      <dsp:nvSpPr>
        <dsp:cNvPr id="0" name=""/>
        <dsp:cNvSpPr/>
      </dsp:nvSpPr>
      <dsp:spPr>
        <a:xfrm rot="10800000">
          <a:off x="0" y="2647337"/>
          <a:ext cx="6599593" cy="890342"/>
        </a:xfrm>
        <a:prstGeom prst="upArrowCallou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altLang="tr-TR" sz="1900" kern="1200" dirty="0">
              <a:solidFill>
                <a:schemeClr val="tx1"/>
              </a:solidFill>
            </a:rPr>
            <a:t>2021 yılı sonu hedef: 350 salon (FAZ-4)</a:t>
          </a:r>
          <a:endParaRPr lang="tr-TR" sz="1900" kern="1200" dirty="0">
            <a:solidFill>
              <a:schemeClr val="tx1"/>
            </a:solidFill>
          </a:endParaRPr>
        </a:p>
      </dsp:txBody>
      <dsp:txXfrm rot="10800000">
        <a:off x="0" y="2647337"/>
        <a:ext cx="6599593" cy="578518"/>
      </dsp:txXfrm>
    </dsp:sp>
    <dsp:sp modelId="{3B3E31B0-0785-451C-9CE4-D5C7F14360A0}">
      <dsp:nvSpPr>
        <dsp:cNvPr id="0" name=""/>
        <dsp:cNvSpPr/>
      </dsp:nvSpPr>
      <dsp:spPr>
        <a:xfrm rot="10800000">
          <a:off x="0" y="1765678"/>
          <a:ext cx="6599593" cy="890342"/>
        </a:xfrm>
        <a:prstGeom prst="upArrowCallou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altLang="tr-TR" sz="1900" kern="1200" dirty="0">
              <a:solidFill>
                <a:schemeClr val="tx1"/>
              </a:solidFill>
            </a:rPr>
            <a:t>2021 yılı an itibarı ile hedef: 200 salon</a:t>
          </a:r>
          <a:endParaRPr lang="tr-TR" sz="1900" kern="1200" dirty="0">
            <a:solidFill>
              <a:schemeClr val="tx1"/>
            </a:solidFill>
          </a:endParaRPr>
        </a:p>
      </dsp:txBody>
      <dsp:txXfrm rot="10800000">
        <a:off x="0" y="1765678"/>
        <a:ext cx="6599593" cy="578518"/>
      </dsp:txXfrm>
    </dsp:sp>
    <dsp:sp modelId="{692C9345-0357-474F-8260-370CAB42DD45}">
      <dsp:nvSpPr>
        <dsp:cNvPr id="0" name=""/>
        <dsp:cNvSpPr/>
      </dsp:nvSpPr>
      <dsp:spPr>
        <a:xfrm rot="10800000">
          <a:off x="0" y="884019"/>
          <a:ext cx="6599593" cy="890342"/>
        </a:xfrm>
        <a:prstGeom prst="upArrowCallou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altLang="tr-TR" sz="1900" kern="1200" dirty="0">
              <a:solidFill>
                <a:schemeClr val="tx1"/>
              </a:solidFill>
            </a:rPr>
            <a:t>2020 yılında 179 e-Sınav salonu</a:t>
          </a:r>
          <a:endParaRPr lang="tr-TR" sz="1900" kern="1200" dirty="0">
            <a:solidFill>
              <a:schemeClr val="tx1"/>
            </a:solidFill>
          </a:endParaRPr>
        </a:p>
      </dsp:txBody>
      <dsp:txXfrm rot="10800000">
        <a:off x="0" y="884019"/>
        <a:ext cx="6599593" cy="578518"/>
      </dsp:txXfrm>
    </dsp:sp>
    <dsp:sp modelId="{13EC268A-762E-4DA1-A92E-EBA1A471B2B3}">
      <dsp:nvSpPr>
        <dsp:cNvPr id="0" name=""/>
        <dsp:cNvSpPr/>
      </dsp:nvSpPr>
      <dsp:spPr>
        <a:xfrm rot="10800000">
          <a:off x="0" y="2361"/>
          <a:ext cx="6599593" cy="890342"/>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tr-TR" sz="1900" kern="1200" dirty="0">
              <a:solidFill>
                <a:schemeClr val="tx1"/>
              </a:solidFill>
            </a:rPr>
            <a:t>2018 yılında 125 e-Sınav salonu</a:t>
          </a:r>
        </a:p>
      </dsp:txBody>
      <dsp:txXfrm rot="10800000">
        <a:off x="0" y="2361"/>
        <a:ext cx="6599593" cy="5785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19CFA-29F8-43E4-B708-69D60E58CC06}">
      <dsp:nvSpPr>
        <dsp:cNvPr id="0" name=""/>
        <dsp:cNvSpPr/>
      </dsp:nvSpPr>
      <dsp:spPr>
        <a:xfrm>
          <a:off x="-5706101" y="-894650"/>
          <a:ext cx="6793513" cy="67935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C56FF7-D293-44CF-A1C5-BC86C5B3351E}">
      <dsp:nvSpPr>
        <dsp:cNvPr id="0" name=""/>
        <dsp:cNvSpPr/>
      </dsp:nvSpPr>
      <dsp:spPr>
        <a:xfrm>
          <a:off x="449679" y="0"/>
          <a:ext cx="11049017" cy="82653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Sınav öncesi sınav salonundaki tüm elektronik donanımların kontrollerini yapar, sınav salonunda teknik bir sorunla karşılaştığında sorunu çözer.</a:t>
          </a:r>
          <a:endParaRPr lang="tr-TR" sz="2400" b="0" kern="1200" dirty="0">
            <a:solidFill>
              <a:prstClr val="black"/>
            </a:solidFill>
            <a:latin typeface="Calibri"/>
            <a:ea typeface="+mn-ea"/>
            <a:cs typeface="+mn-cs"/>
          </a:endParaRPr>
        </a:p>
      </dsp:txBody>
      <dsp:txXfrm>
        <a:off x="449679" y="0"/>
        <a:ext cx="11049017" cy="826536"/>
      </dsp:txXfrm>
    </dsp:sp>
    <dsp:sp modelId="{1ABFC853-1E86-4ED3-961F-9D817B3625A8}">
      <dsp:nvSpPr>
        <dsp:cNvPr id="0" name=""/>
        <dsp:cNvSpPr/>
      </dsp:nvSpPr>
      <dsp:spPr>
        <a:xfrm>
          <a:off x="1" y="23261"/>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3E1802C-5285-4C7E-9257-EC7551CEFF6C}">
      <dsp:nvSpPr>
        <dsp:cNvPr id="0" name=""/>
        <dsp:cNvSpPr/>
      </dsp:nvSpPr>
      <dsp:spPr>
        <a:xfrm>
          <a:off x="842234" y="1041400"/>
          <a:ext cx="10712320"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e-Sınava girecek aday listesini sistem üzerinden alır.</a:t>
          </a:r>
        </a:p>
      </dsp:txBody>
      <dsp:txXfrm>
        <a:off x="842234" y="1041400"/>
        <a:ext cx="10712320" cy="531312"/>
      </dsp:txXfrm>
    </dsp:sp>
    <dsp:sp modelId="{5BF1D6D7-6814-4361-AD00-7617E4F77391}">
      <dsp:nvSpPr>
        <dsp:cNvPr id="0" name=""/>
        <dsp:cNvSpPr/>
      </dsp:nvSpPr>
      <dsp:spPr>
        <a:xfrm>
          <a:off x="510164" y="974986"/>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D779BD2-9E41-404D-ABE6-513A073C502D}">
      <dsp:nvSpPr>
        <dsp:cNvPr id="0" name=""/>
        <dsp:cNvSpPr/>
      </dsp:nvSpPr>
      <dsp:spPr>
        <a:xfrm>
          <a:off x="1042082" y="1838268"/>
          <a:ext cx="10512473"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e-Sınav uygulama modülü üzerinden aday kimlik doğrulama iş ve işlemlerini yürütür.</a:t>
          </a:r>
        </a:p>
      </dsp:txBody>
      <dsp:txXfrm>
        <a:off x="1042082" y="1838268"/>
        <a:ext cx="10512473" cy="531312"/>
      </dsp:txXfrm>
    </dsp:sp>
    <dsp:sp modelId="{D592415B-2E04-4F0C-A185-409C035C6E56}">
      <dsp:nvSpPr>
        <dsp:cNvPr id="0" name=""/>
        <dsp:cNvSpPr/>
      </dsp:nvSpPr>
      <dsp:spPr>
        <a:xfrm>
          <a:off x="710011" y="1771854"/>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EF46186-207A-476E-8A2B-4413A7EFD94C}">
      <dsp:nvSpPr>
        <dsp:cNvPr id="0" name=""/>
        <dsp:cNvSpPr/>
      </dsp:nvSpPr>
      <dsp:spPr>
        <a:xfrm>
          <a:off x="1042082" y="2634631"/>
          <a:ext cx="10512473"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Adaylara e-Sınav uygulamaları hakkında gerekli açıklamaları yapar.</a:t>
          </a:r>
        </a:p>
      </dsp:txBody>
      <dsp:txXfrm>
        <a:off x="1042082" y="2634631"/>
        <a:ext cx="10512473" cy="531312"/>
      </dsp:txXfrm>
    </dsp:sp>
    <dsp:sp modelId="{5050DF06-90D4-46F6-99B0-DDF644D85166}">
      <dsp:nvSpPr>
        <dsp:cNvPr id="0" name=""/>
        <dsp:cNvSpPr/>
      </dsp:nvSpPr>
      <dsp:spPr>
        <a:xfrm>
          <a:off x="710011" y="2568217"/>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F87F696-A9C9-4629-A182-E4BDBB0513E7}">
      <dsp:nvSpPr>
        <dsp:cNvPr id="0" name=""/>
        <dsp:cNvSpPr/>
      </dsp:nvSpPr>
      <dsp:spPr>
        <a:xfrm>
          <a:off x="871693" y="3343009"/>
          <a:ext cx="10712320"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e-Sınav Uygulama Modülü üzerinden sınavı başlatır.</a:t>
          </a:r>
        </a:p>
      </dsp:txBody>
      <dsp:txXfrm>
        <a:off x="871693" y="3343009"/>
        <a:ext cx="10712320" cy="531312"/>
      </dsp:txXfrm>
    </dsp:sp>
    <dsp:sp modelId="{AFDC0342-ADCA-4FEB-9EB9-4AEC16CF7185}">
      <dsp:nvSpPr>
        <dsp:cNvPr id="0" name=""/>
        <dsp:cNvSpPr/>
      </dsp:nvSpPr>
      <dsp:spPr>
        <a:xfrm>
          <a:off x="510164" y="3365085"/>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5DA38E-ADF0-40FF-9E61-39B51D08A033}">
      <dsp:nvSpPr>
        <dsp:cNvPr id="0" name=""/>
        <dsp:cNvSpPr/>
      </dsp:nvSpPr>
      <dsp:spPr>
        <a:xfrm>
          <a:off x="405193" y="4027441"/>
          <a:ext cx="11149361" cy="9331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e-Sınav Uygulama ve İzleme Sorumluları aldıkları eğitim ve Genel Müdürlük talimatları doğrultusunda adayların eylemlerine göre e-Sınav Uygulama Modülü üzerinden iş ve işlemleri yürütür.</a:t>
          </a:r>
        </a:p>
      </dsp:txBody>
      <dsp:txXfrm>
        <a:off x="405193" y="4027441"/>
        <a:ext cx="11149361" cy="933165"/>
      </dsp:txXfrm>
    </dsp:sp>
    <dsp:sp modelId="{A69771D6-FA4E-43B5-8F61-C6B03D97EDF3}">
      <dsp:nvSpPr>
        <dsp:cNvPr id="0" name=""/>
        <dsp:cNvSpPr/>
      </dsp:nvSpPr>
      <dsp:spPr>
        <a:xfrm>
          <a:off x="73123" y="4161953"/>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19CFA-29F8-43E4-B708-69D60E58CC06}">
      <dsp:nvSpPr>
        <dsp:cNvPr id="0" name=""/>
        <dsp:cNvSpPr/>
      </dsp:nvSpPr>
      <dsp:spPr>
        <a:xfrm>
          <a:off x="-5706101" y="-873425"/>
          <a:ext cx="6793513" cy="67935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C56FF7-D293-44CF-A1C5-BC86C5B3351E}">
      <dsp:nvSpPr>
        <dsp:cNvPr id="0" name=""/>
        <dsp:cNvSpPr/>
      </dsp:nvSpPr>
      <dsp:spPr>
        <a:xfrm>
          <a:off x="519548" y="0"/>
          <a:ext cx="10979500" cy="9816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Sınavda yaşanan hususları e-Sınav uygulama modülünde yer alan sınav görev raporuna işler.</a:t>
          </a:r>
          <a:endParaRPr lang="tr-TR" sz="2400" b="0" kern="1200" dirty="0">
            <a:solidFill>
              <a:prstClr val="black"/>
            </a:solidFill>
            <a:latin typeface="Calibri"/>
            <a:ea typeface="+mn-ea"/>
            <a:cs typeface="+mn-cs"/>
          </a:endParaRPr>
        </a:p>
      </dsp:txBody>
      <dsp:txXfrm>
        <a:off x="519548" y="0"/>
        <a:ext cx="10979500" cy="981669"/>
      </dsp:txXfrm>
    </dsp:sp>
    <dsp:sp modelId="{1ABFC853-1E86-4ED3-961F-9D817B3625A8}">
      <dsp:nvSpPr>
        <dsp:cNvPr id="0" name=""/>
        <dsp:cNvSpPr/>
      </dsp:nvSpPr>
      <dsp:spPr>
        <a:xfrm>
          <a:off x="0" y="52513"/>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7012BE6-FD79-4046-BEF0-A082935B62F4}">
      <dsp:nvSpPr>
        <dsp:cNvPr id="0" name=""/>
        <dsp:cNvSpPr/>
      </dsp:nvSpPr>
      <dsp:spPr>
        <a:xfrm>
          <a:off x="927523" y="1261564"/>
          <a:ext cx="10627032"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 Sınav evraklarının sınav zarfı içerisine koyar, sınav görev raporu ile sınav evraklarının yer aldığı sınav zarfını salon başkanı ve salon gözetmenine imzalatır.</a:t>
          </a:r>
        </a:p>
      </dsp:txBody>
      <dsp:txXfrm>
        <a:off x="927523" y="1261564"/>
        <a:ext cx="10627032" cy="631034"/>
      </dsp:txXfrm>
    </dsp:sp>
    <dsp:sp modelId="{265C2DBF-C461-4076-8810-454C4CCC967C}">
      <dsp:nvSpPr>
        <dsp:cNvPr id="0" name=""/>
        <dsp:cNvSpPr/>
      </dsp:nvSpPr>
      <dsp:spPr>
        <a:xfrm>
          <a:off x="533126" y="1182685"/>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C2BE21-C25C-4F80-8869-39B3FCDB0A38}">
      <dsp:nvSpPr>
        <dsp:cNvPr id="0" name=""/>
        <dsp:cNvSpPr/>
      </dsp:nvSpPr>
      <dsp:spPr>
        <a:xfrm>
          <a:off x="1066306" y="2207813"/>
          <a:ext cx="10488249"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 e-Sınav salon başkanı ve/veya e-Sınav salon gözetmeninin görevine gelmemesi hâlinde bu görevlinin görevlerini yürütür.</a:t>
          </a:r>
        </a:p>
      </dsp:txBody>
      <dsp:txXfrm>
        <a:off x="1066306" y="2207813"/>
        <a:ext cx="10488249" cy="631034"/>
      </dsp:txXfrm>
    </dsp:sp>
    <dsp:sp modelId="{D1C10388-4E48-4CC8-9116-A4FC66847634}">
      <dsp:nvSpPr>
        <dsp:cNvPr id="0" name=""/>
        <dsp:cNvSpPr/>
      </dsp:nvSpPr>
      <dsp:spPr>
        <a:xfrm>
          <a:off x="671909" y="2128934"/>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13F0B18-3D97-46D2-984E-C5E7F7670943}">
      <dsp:nvSpPr>
        <dsp:cNvPr id="0" name=""/>
        <dsp:cNvSpPr/>
      </dsp:nvSpPr>
      <dsp:spPr>
        <a:xfrm>
          <a:off x="927523" y="3154062"/>
          <a:ext cx="10627032"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 Aday bilgisayarında teknik sorun yaşanması hâlinde adayın sınavını yedek bilgisayara taşır.</a:t>
          </a:r>
        </a:p>
      </dsp:txBody>
      <dsp:txXfrm>
        <a:off x="927523" y="3154062"/>
        <a:ext cx="10627032" cy="631034"/>
      </dsp:txXfrm>
    </dsp:sp>
    <dsp:sp modelId="{2C979473-D1B4-426C-B0C9-FC5DBF77298A}">
      <dsp:nvSpPr>
        <dsp:cNvPr id="0" name=""/>
        <dsp:cNvSpPr/>
      </dsp:nvSpPr>
      <dsp:spPr>
        <a:xfrm>
          <a:off x="533126" y="3075183"/>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D61ED1-89C3-4569-951D-8B8574806544}">
      <dsp:nvSpPr>
        <dsp:cNvPr id="0" name=""/>
        <dsp:cNvSpPr/>
      </dsp:nvSpPr>
      <dsp:spPr>
        <a:xfrm>
          <a:off x="475342" y="4100311"/>
          <a:ext cx="11079213"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60960" rIns="60960" bIns="60960" numCol="1" spcCol="1270" anchor="ctr" anchorCtr="0">
          <a:noAutofit/>
        </a:bodyPr>
        <a:lstStyle/>
        <a:p>
          <a:pPr marL="0" lvl="0" indent="0" algn="l" defTabSz="1066800">
            <a:lnSpc>
              <a:spcPct val="90000"/>
            </a:lnSpc>
            <a:spcBef>
              <a:spcPct val="0"/>
            </a:spcBef>
            <a:spcAft>
              <a:spcPct val="35000"/>
            </a:spcAft>
            <a:buNone/>
          </a:pPr>
          <a:r>
            <a:rPr lang="tr-TR" sz="2400" b="0" kern="1200" dirty="0">
              <a:solidFill>
                <a:schemeClr val="tx1"/>
              </a:solidFill>
            </a:rPr>
            <a:t>• Millî Eğitim Bakanlığı Merkezî Sistem Sınav Yönergesi ve Genel Müdürlük talimatlarınnda yer alan diğer görevleri yürütür.</a:t>
          </a:r>
        </a:p>
      </dsp:txBody>
      <dsp:txXfrm>
        <a:off x="475342" y="4100311"/>
        <a:ext cx="11079213" cy="631034"/>
      </dsp:txXfrm>
    </dsp:sp>
    <dsp:sp modelId="{54F5E20A-8119-42B4-817D-C3A68C851B47}">
      <dsp:nvSpPr>
        <dsp:cNvPr id="0" name=""/>
        <dsp:cNvSpPr/>
      </dsp:nvSpPr>
      <dsp:spPr>
        <a:xfrm>
          <a:off x="80945" y="4021432"/>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19CFA-29F8-43E4-B708-69D60E58CC06}">
      <dsp:nvSpPr>
        <dsp:cNvPr id="0" name=""/>
        <dsp:cNvSpPr/>
      </dsp:nvSpPr>
      <dsp:spPr>
        <a:xfrm>
          <a:off x="-5706101" y="-873425"/>
          <a:ext cx="6793513" cy="6793513"/>
        </a:xfrm>
        <a:prstGeom prst="blockArc">
          <a:avLst>
            <a:gd name="adj1" fmla="val 18900000"/>
            <a:gd name="adj2" fmla="val 2700000"/>
            <a:gd name="adj3" fmla="val 318"/>
          </a:avLst>
        </a:prstGeom>
        <a:noFill/>
        <a:ln w="12700" cap="flat" cmpd="sng" algn="ctr">
          <a:solidFill>
            <a:schemeClr val="accent6">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C56FF7-D293-44CF-A1C5-BC86C5B3351E}">
      <dsp:nvSpPr>
        <dsp:cNvPr id="0" name=""/>
        <dsp:cNvSpPr/>
      </dsp:nvSpPr>
      <dsp:spPr>
        <a:xfrm>
          <a:off x="569210" y="387987"/>
          <a:ext cx="10985345" cy="77637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16250" tIns="83820" rIns="83820" bIns="83820" numCol="1" spcCol="1270" anchor="ctr" anchorCtr="0">
          <a:noAutofit/>
        </a:bodyPr>
        <a:lstStyle/>
        <a:p>
          <a:pPr marL="0" lvl="0" indent="0" algn="l" defTabSz="1466850">
            <a:lnSpc>
              <a:spcPct val="90000"/>
            </a:lnSpc>
            <a:spcBef>
              <a:spcPct val="0"/>
            </a:spcBef>
            <a:spcAft>
              <a:spcPct val="35000"/>
            </a:spcAft>
            <a:buNone/>
          </a:pPr>
          <a:r>
            <a:rPr lang="tr-TR" sz="3300" kern="1200">
              <a:solidFill>
                <a:schemeClr val="tx1"/>
              </a:solidFill>
            </a:rPr>
            <a:t>Göreve zamanında gelmek</a:t>
          </a:r>
          <a:endParaRPr lang="tr-TR" sz="3300" kern="1200" dirty="0">
            <a:solidFill>
              <a:schemeClr val="tx1"/>
            </a:solidFill>
          </a:endParaRPr>
        </a:p>
      </dsp:txBody>
      <dsp:txXfrm>
        <a:off x="569210" y="387987"/>
        <a:ext cx="10985345" cy="776378"/>
      </dsp:txXfrm>
    </dsp:sp>
    <dsp:sp modelId="{1ABFC853-1E86-4ED3-961F-9D817B3625A8}">
      <dsp:nvSpPr>
        <dsp:cNvPr id="0" name=""/>
        <dsp:cNvSpPr/>
      </dsp:nvSpPr>
      <dsp:spPr>
        <a:xfrm>
          <a:off x="83973" y="290940"/>
          <a:ext cx="970473" cy="970473"/>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518A896-187D-4A01-950F-CCAF6EF5250B}">
      <dsp:nvSpPr>
        <dsp:cNvPr id="0" name=""/>
        <dsp:cNvSpPr/>
      </dsp:nvSpPr>
      <dsp:spPr>
        <a:xfrm>
          <a:off x="1014325" y="1552756"/>
          <a:ext cx="10540229" cy="77637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16250" tIns="83820" rIns="83820" bIns="83820" numCol="1" spcCol="1270" anchor="ctr" anchorCtr="0">
          <a:noAutofit/>
        </a:bodyPr>
        <a:lstStyle/>
        <a:p>
          <a:pPr marL="0" lvl="0" indent="0" algn="l" defTabSz="1466850">
            <a:lnSpc>
              <a:spcPct val="90000"/>
            </a:lnSpc>
            <a:spcBef>
              <a:spcPct val="0"/>
            </a:spcBef>
            <a:spcAft>
              <a:spcPct val="35000"/>
            </a:spcAft>
            <a:buNone/>
          </a:pPr>
          <a:r>
            <a:rPr lang="tr-TR" sz="3300" kern="1200" dirty="0">
              <a:solidFill>
                <a:schemeClr val="tx1"/>
              </a:solidFill>
            </a:rPr>
            <a:t>Göreve gidemeyecekse gidemeyeceğini ilgililere bildirmek</a:t>
          </a:r>
        </a:p>
      </dsp:txBody>
      <dsp:txXfrm>
        <a:off x="1014325" y="1552756"/>
        <a:ext cx="10540229" cy="776378"/>
      </dsp:txXfrm>
    </dsp:sp>
    <dsp:sp modelId="{7EA91A97-B2C2-431D-A807-5A804394F3C6}">
      <dsp:nvSpPr>
        <dsp:cNvPr id="0" name=""/>
        <dsp:cNvSpPr/>
      </dsp:nvSpPr>
      <dsp:spPr>
        <a:xfrm>
          <a:off x="529089" y="1455709"/>
          <a:ext cx="970473" cy="970473"/>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81C1D-1AE0-49CC-9628-E3A634196FA2}">
      <dsp:nvSpPr>
        <dsp:cNvPr id="0" name=""/>
        <dsp:cNvSpPr/>
      </dsp:nvSpPr>
      <dsp:spPr>
        <a:xfrm>
          <a:off x="1014325" y="2717526"/>
          <a:ext cx="10540229" cy="77637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16250" tIns="83820" rIns="83820" bIns="83820" numCol="1" spcCol="1270" anchor="ctr" anchorCtr="0">
          <a:noAutofit/>
        </a:bodyPr>
        <a:lstStyle/>
        <a:p>
          <a:pPr marL="0" lvl="0" indent="0" algn="l" defTabSz="1466850">
            <a:lnSpc>
              <a:spcPct val="90000"/>
            </a:lnSpc>
            <a:spcBef>
              <a:spcPct val="0"/>
            </a:spcBef>
            <a:spcAft>
              <a:spcPct val="35000"/>
            </a:spcAft>
            <a:buNone/>
          </a:pPr>
          <a:r>
            <a:rPr lang="tr-TR" sz="3300" kern="1200">
              <a:solidFill>
                <a:schemeClr val="tx1"/>
              </a:solidFill>
            </a:rPr>
            <a:t>Aday işlemleri ekranını dikkatli kullanmak</a:t>
          </a:r>
          <a:endParaRPr lang="tr-TR" sz="3300" kern="1200" dirty="0">
            <a:solidFill>
              <a:schemeClr val="tx1"/>
            </a:solidFill>
          </a:endParaRPr>
        </a:p>
      </dsp:txBody>
      <dsp:txXfrm>
        <a:off x="1014325" y="2717526"/>
        <a:ext cx="10540229" cy="776378"/>
      </dsp:txXfrm>
    </dsp:sp>
    <dsp:sp modelId="{5CB27EF9-091C-45D8-A5DA-F893D20ED35B}">
      <dsp:nvSpPr>
        <dsp:cNvPr id="0" name=""/>
        <dsp:cNvSpPr/>
      </dsp:nvSpPr>
      <dsp:spPr>
        <a:xfrm>
          <a:off x="529089" y="2620479"/>
          <a:ext cx="970473" cy="970473"/>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F27FDD0-9D90-43FF-B0EE-69258F858F5E}">
      <dsp:nvSpPr>
        <dsp:cNvPr id="0" name=""/>
        <dsp:cNvSpPr/>
      </dsp:nvSpPr>
      <dsp:spPr>
        <a:xfrm>
          <a:off x="569210" y="3882296"/>
          <a:ext cx="10985345" cy="77637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16250" tIns="83820" rIns="83820" bIns="83820" numCol="1" spcCol="1270" anchor="ctr" anchorCtr="0">
          <a:noAutofit/>
        </a:bodyPr>
        <a:lstStyle/>
        <a:p>
          <a:pPr marL="0" lvl="0" indent="0" algn="l" defTabSz="1466850">
            <a:lnSpc>
              <a:spcPct val="90000"/>
            </a:lnSpc>
            <a:spcBef>
              <a:spcPct val="0"/>
            </a:spcBef>
            <a:spcAft>
              <a:spcPct val="35000"/>
            </a:spcAft>
            <a:buNone/>
          </a:pPr>
          <a:r>
            <a:rPr lang="tr-TR" sz="3300" kern="1200" dirty="0">
              <a:solidFill>
                <a:schemeClr val="tx1"/>
              </a:solidFill>
            </a:rPr>
            <a:t>Uygulamacı bilgisayarını başka görevlilere kullandırtmamak</a:t>
          </a:r>
        </a:p>
      </dsp:txBody>
      <dsp:txXfrm>
        <a:off x="569210" y="3882296"/>
        <a:ext cx="10985345" cy="776378"/>
      </dsp:txXfrm>
    </dsp:sp>
    <dsp:sp modelId="{D1FB1057-0A0C-4A40-9FB7-E86C78A0F1D4}">
      <dsp:nvSpPr>
        <dsp:cNvPr id="0" name=""/>
        <dsp:cNvSpPr/>
      </dsp:nvSpPr>
      <dsp:spPr>
        <a:xfrm>
          <a:off x="83973" y="3785248"/>
          <a:ext cx="970473" cy="970473"/>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C6EE7-4CD3-40D6-B94B-A2F1708BC5FC}">
      <dsp:nvSpPr>
        <dsp:cNvPr id="0" name=""/>
        <dsp:cNvSpPr/>
      </dsp:nvSpPr>
      <dsp:spPr>
        <a:xfrm rot="10800000">
          <a:off x="503276" y="67998"/>
          <a:ext cx="5603420" cy="591218"/>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0402"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Sınav Görevlileri e-Sınav başlamadan önce sınav salonunda hazır bulunacaklardır. </a:t>
          </a:r>
        </a:p>
      </dsp:txBody>
      <dsp:txXfrm rot="10800000">
        <a:off x="651080" y="67998"/>
        <a:ext cx="5455616" cy="591218"/>
      </dsp:txXfrm>
    </dsp:sp>
    <dsp:sp modelId="{FE2533D9-84B7-4499-9B7B-F8DC8E6B5448}">
      <dsp:nvSpPr>
        <dsp:cNvPr id="0" name=""/>
        <dsp:cNvSpPr/>
      </dsp:nvSpPr>
      <dsp:spPr>
        <a:xfrm>
          <a:off x="238136" y="317"/>
          <a:ext cx="726580" cy="726580"/>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4D2D5D0-ABC5-4647-AC54-6309B629408D}">
      <dsp:nvSpPr>
        <dsp:cNvPr id="0" name=""/>
        <dsp:cNvSpPr/>
      </dsp:nvSpPr>
      <dsp:spPr>
        <a:xfrm rot="10800000">
          <a:off x="503276" y="943788"/>
          <a:ext cx="5603420" cy="855817"/>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0402"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Kimlik kontrolleri ve salon yerleştirmenin zamanında yapılabilmesi için kursiyerler, sınav saatinden en geç 20 dakika önce sınav salonunda hazır bulunacaklar</a:t>
          </a:r>
        </a:p>
      </dsp:txBody>
      <dsp:txXfrm rot="10800000">
        <a:off x="717230" y="943788"/>
        <a:ext cx="5389466" cy="855817"/>
      </dsp:txXfrm>
    </dsp:sp>
    <dsp:sp modelId="{3C1DBC12-1F65-4897-8588-2FD8C51ED194}">
      <dsp:nvSpPr>
        <dsp:cNvPr id="0" name=""/>
        <dsp:cNvSpPr/>
      </dsp:nvSpPr>
      <dsp:spPr>
        <a:xfrm>
          <a:off x="238136" y="1008406"/>
          <a:ext cx="726580" cy="726580"/>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3DCBF1E-3F25-44CC-8581-8C0A2BE93025}">
      <dsp:nvSpPr>
        <dsp:cNvPr id="0" name=""/>
        <dsp:cNvSpPr/>
      </dsp:nvSpPr>
      <dsp:spPr>
        <a:xfrm rot="10800000">
          <a:off x="503276" y="2084176"/>
          <a:ext cx="5603420" cy="591218"/>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0402"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Kursiyerlerin kullanacakları bilgisayarları önceden hazır hale getirecekler. Gerekirse yedek bilgisayarı kullanıma açacaklar.</a:t>
          </a:r>
        </a:p>
      </dsp:txBody>
      <dsp:txXfrm rot="10800000">
        <a:off x="651080" y="2084176"/>
        <a:ext cx="5455616" cy="591218"/>
      </dsp:txXfrm>
    </dsp:sp>
    <dsp:sp modelId="{E7EBB90C-2E71-4B8D-8E30-A28D367DB432}">
      <dsp:nvSpPr>
        <dsp:cNvPr id="0" name=""/>
        <dsp:cNvSpPr/>
      </dsp:nvSpPr>
      <dsp:spPr>
        <a:xfrm>
          <a:off x="238136" y="2016495"/>
          <a:ext cx="726580" cy="726580"/>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79ABDB2-C6D9-41A4-95FD-680483BC1601}">
      <dsp:nvSpPr>
        <dsp:cNvPr id="0" name=""/>
        <dsp:cNvSpPr/>
      </dsp:nvSpPr>
      <dsp:spPr>
        <a:xfrm rot="10800000">
          <a:off x="503276" y="3027647"/>
          <a:ext cx="5603420" cy="591218"/>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0402"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Kursiyer Sınava sınav giriş belgesi ile gelecektir. </a:t>
          </a:r>
        </a:p>
      </dsp:txBody>
      <dsp:txXfrm rot="10800000">
        <a:off x="651080" y="3027647"/>
        <a:ext cx="5455616" cy="591218"/>
      </dsp:txXfrm>
    </dsp:sp>
    <dsp:sp modelId="{1A2979A7-8A52-4FA6-A2D4-E240AC73C09F}">
      <dsp:nvSpPr>
        <dsp:cNvPr id="0" name=""/>
        <dsp:cNvSpPr/>
      </dsp:nvSpPr>
      <dsp:spPr>
        <a:xfrm>
          <a:off x="238136" y="2959966"/>
          <a:ext cx="726580" cy="726580"/>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0C729F1-76F0-46E6-98C5-FC4E6809D627}">
      <dsp:nvSpPr>
        <dsp:cNvPr id="0" name=""/>
        <dsp:cNvSpPr/>
      </dsp:nvSpPr>
      <dsp:spPr>
        <a:xfrm rot="10800000">
          <a:off x="503276" y="3971117"/>
          <a:ext cx="5603420" cy="591218"/>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0402" tIns="60960" rIns="113792" bIns="60960" numCol="1" spcCol="1270" anchor="ctr" anchorCtr="0">
          <a:noAutofit/>
        </a:bodyPr>
        <a:lstStyle/>
        <a:p>
          <a:pPr marL="0" lvl="0" indent="0" algn="l" defTabSz="711200">
            <a:lnSpc>
              <a:spcPct val="90000"/>
            </a:lnSpc>
            <a:spcBef>
              <a:spcPct val="0"/>
            </a:spcBef>
            <a:spcAft>
              <a:spcPct val="35000"/>
            </a:spcAft>
            <a:buNone/>
          </a:pPr>
          <a:r>
            <a:rPr lang="tr-TR" sz="1600" b="1" kern="1200" dirty="0"/>
            <a:t>  Kursiyerin geçerli kimlik belgesi kontrol edilecektir.</a:t>
          </a:r>
        </a:p>
      </dsp:txBody>
      <dsp:txXfrm rot="10800000">
        <a:off x="651080" y="3971117"/>
        <a:ext cx="5455616" cy="591218"/>
      </dsp:txXfrm>
    </dsp:sp>
    <dsp:sp modelId="{613CDC89-1F2B-418C-8AE9-BDC1C50F41BA}">
      <dsp:nvSpPr>
        <dsp:cNvPr id="0" name=""/>
        <dsp:cNvSpPr/>
      </dsp:nvSpPr>
      <dsp:spPr>
        <a:xfrm>
          <a:off x="238136" y="3903436"/>
          <a:ext cx="726580" cy="726580"/>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1498EB06-DBC2-4B98-980C-A9D60EF7C25E}">
      <dsp:nvSpPr>
        <dsp:cNvPr id="0" name=""/>
        <dsp:cNvSpPr/>
      </dsp:nvSpPr>
      <dsp:spPr>
        <a:xfrm rot="10800000">
          <a:off x="503276" y="4914588"/>
          <a:ext cx="5603420" cy="591218"/>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20402"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Adayların sınav salonuna getirmemesi gereken </a:t>
          </a:r>
        </a:p>
        <a:p>
          <a:pPr marL="0" lvl="0" indent="0" algn="ctr" defTabSz="711200">
            <a:lnSpc>
              <a:spcPct val="90000"/>
            </a:lnSpc>
            <a:spcBef>
              <a:spcPct val="0"/>
            </a:spcBef>
            <a:spcAft>
              <a:spcPct val="35000"/>
            </a:spcAft>
            <a:buNone/>
          </a:pPr>
          <a:r>
            <a:rPr lang="tr-TR" sz="1600" b="1" kern="1200" dirty="0"/>
            <a:t>eşyalar için dikkat edilecektir</a:t>
          </a:r>
        </a:p>
      </dsp:txBody>
      <dsp:txXfrm rot="10800000">
        <a:off x="651080" y="4914588"/>
        <a:ext cx="5455616" cy="591218"/>
      </dsp:txXfrm>
    </dsp:sp>
    <dsp:sp modelId="{BD3BC943-D194-448E-A637-3E4AC06F9513}">
      <dsp:nvSpPr>
        <dsp:cNvPr id="0" name=""/>
        <dsp:cNvSpPr/>
      </dsp:nvSpPr>
      <dsp:spPr>
        <a:xfrm>
          <a:off x="238136" y="4846907"/>
          <a:ext cx="726580" cy="726580"/>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B70E8-03FF-4D08-B05F-621F1C70D9BD}">
      <dsp:nvSpPr>
        <dsp:cNvPr id="0" name=""/>
        <dsp:cNvSpPr/>
      </dsp:nvSpPr>
      <dsp:spPr>
        <a:xfrm rot="10800000">
          <a:off x="333587" y="98494"/>
          <a:ext cx="4887746" cy="62073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4819"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Kursiyer Salon listesine göre oturtulacaktır.</a:t>
          </a:r>
        </a:p>
      </dsp:txBody>
      <dsp:txXfrm rot="10800000">
        <a:off x="488769" y="98494"/>
        <a:ext cx="4732564" cy="620730"/>
      </dsp:txXfrm>
    </dsp:sp>
    <dsp:sp modelId="{AF803D39-09BE-4ECF-87D5-638A4060FA59}">
      <dsp:nvSpPr>
        <dsp:cNvPr id="0" name=""/>
        <dsp:cNvSpPr/>
      </dsp:nvSpPr>
      <dsp:spPr>
        <a:xfrm>
          <a:off x="55959" y="3353"/>
          <a:ext cx="811012" cy="811012"/>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975DA9B-F0E7-4A2A-87DF-81DC6C9609D8}">
      <dsp:nvSpPr>
        <dsp:cNvPr id="0" name=""/>
        <dsp:cNvSpPr/>
      </dsp:nvSpPr>
      <dsp:spPr>
        <a:xfrm rot="10800000">
          <a:off x="333587" y="1075232"/>
          <a:ext cx="4887746" cy="62073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4819"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Adaylara kalan süre uyarısı yapılmayacaktır.</a:t>
          </a:r>
        </a:p>
      </dsp:txBody>
      <dsp:txXfrm rot="10800000">
        <a:off x="488769" y="1075232"/>
        <a:ext cx="4732564" cy="620730"/>
      </dsp:txXfrm>
    </dsp:sp>
    <dsp:sp modelId="{92EF1D6F-B30D-4B5B-9BCE-CA5F44D15F80}">
      <dsp:nvSpPr>
        <dsp:cNvPr id="0" name=""/>
        <dsp:cNvSpPr/>
      </dsp:nvSpPr>
      <dsp:spPr>
        <a:xfrm>
          <a:off x="55959" y="980091"/>
          <a:ext cx="811012" cy="811012"/>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0F961ED-1141-4726-B7AF-FCDEADC16EA5}">
      <dsp:nvSpPr>
        <dsp:cNvPr id="0" name=""/>
        <dsp:cNvSpPr/>
      </dsp:nvSpPr>
      <dsp:spPr>
        <a:xfrm rot="10800000">
          <a:off x="333587" y="2051971"/>
          <a:ext cx="4887746" cy="62073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4819"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 Aday bilgisayarına dokunulmayacak, yardım isteyen adaylara işaret edilerek yardım edilecektir. </a:t>
          </a:r>
        </a:p>
      </dsp:txBody>
      <dsp:txXfrm rot="10800000">
        <a:off x="488769" y="2051971"/>
        <a:ext cx="4732564" cy="620730"/>
      </dsp:txXfrm>
    </dsp:sp>
    <dsp:sp modelId="{78321D9A-F5E0-4B18-8B10-D22F6D776742}">
      <dsp:nvSpPr>
        <dsp:cNvPr id="0" name=""/>
        <dsp:cNvSpPr/>
      </dsp:nvSpPr>
      <dsp:spPr>
        <a:xfrm>
          <a:off x="55959" y="1956829"/>
          <a:ext cx="811012" cy="811012"/>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30244D7-EDFF-4DB5-8C95-DD08D965E69F}">
      <dsp:nvSpPr>
        <dsp:cNvPr id="0" name=""/>
        <dsp:cNvSpPr/>
      </dsp:nvSpPr>
      <dsp:spPr>
        <a:xfrm rot="10800000">
          <a:off x="333587" y="3028709"/>
          <a:ext cx="4887746" cy="62073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4819"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  Sınava girmeyen aday «GİRMEDİ» olarak işaretlenir</a:t>
          </a:r>
        </a:p>
      </dsp:txBody>
      <dsp:txXfrm rot="10800000">
        <a:off x="488769" y="3028709"/>
        <a:ext cx="4732564" cy="620730"/>
      </dsp:txXfrm>
    </dsp:sp>
    <dsp:sp modelId="{EB1E1BE9-45EF-4490-822A-42D0BB5CB6C1}">
      <dsp:nvSpPr>
        <dsp:cNvPr id="0" name=""/>
        <dsp:cNvSpPr/>
      </dsp:nvSpPr>
      <dsp:spPr>
        <a:xfrm>
          <a:off x="55959" y="2933568"/>
          <a:ext cx="811012" cy="811012"/>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E0D38E5-2F1E-47B3-BA90-64061D2C9C30}">
      <dsp:nvSpPr>
        <dsp:cNvPr id="0" name=""/>
        <dsp:cNvSpPr/>
      </dsp:nvSpPr>
      <dsp:spPr>
        <a:xfrm rot="10800000">
          <a:off x="333587" y="4005447"/>
          <a:ext cx="4887746" cy="62073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4819"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Sınav sonrası aday cevap kağıdı ve salon yoklama listesine imza attırılır.</a:t>
          </a:r>
        </a:p>
      </dsp:txBody>
      <dsp:txXfrm rot="10800000">
        <a:off x="488769" y="4005447"/>
        <a:ext cx="4732564" cy="620730"/>
      </dsp:txXfrm>
    </dsp:sp>
    <dsp:sp modelId="{22F919CF-6CE0-4332-9BE4-CE242AAABA98}">
      <dsp:nvSpPr>
        <dsp:cNvPr id="0" name=""/>
        <dsp:cNvSpPr/>
      </dsp:nvSpPr>
      <dsp:spPr>
        <a:xfrm>
          <a:off x="55959" y="3910306"/>
          <a:ext cx="811012" cy="811012"/>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EFAE4C4-01A8-481B-9617-F7A8D251A201}">
      <dsp:nvSpPr>
        <dsp:cNvPr id="0" name=""/>
        <dsp:cNvSpPr/>
      </dsp:nvSpPr>
      <dsp:spPr>
        <a:xfrm rot="10800000">
          <a:off x="333587" y="4982186"/>
          <a:ext cx="4887746" cy="620730"/>
        </a:xfrm>
        <a:prstGeom prst="homePlat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44819" tIns="60960" rIns="113792"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Sınav bitiminde sınav görev raporu çıktı alınır ve imza attırılır</a:t>
          </a:r>
        </a:p>
      </dsp:txBody>
      <dsp:txXfrm rot="10800000">
        <a:off x="488769" y="4982186"/>
        <a:ext cx="4732564" cy="620730"/>
      </dsp:txXfrm>
    </dsp:sp>
    <dsp:sp modelId="{CF2E3DDF-EBD1-4903-9C72-8133FBFE07B9}">
      <dsp:nvSpPr>
        <dsp:cNvPr id="0" name=""/>
        <dsp:cNvSpPr/>
      </dsp:nvSpPr>
      <dsp:spPr>
        <a:xfrm>
          <a:off x="55959" y="4887044"/>
          <a:ext cx="811012" cy="811012"/>
        </a:xfrm>
        <a:prstGeom prst="ellipse">
          <a:avLst/>
        </a:prstGeom>
        <a:solidFill>
          <a:schemeClr val="dk1">
            <a:tint val="4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55C5E-5EC6-4987-AC1C-15E47932ECB4}">
      <dsp:nvSpPr>
        <dsp:cNvPr id="0" name=""/>
        <dsp:cNvSpPr/>
      </dsp:nvSpPr>
      <dsp:spPr>
        <a:xfrm>
          <a:off x="-6664577" y="-1019962"/>
          <a:ext cx="7938547" cy="7938547"/>
        </a:xfrm>
        <a:prstGeom prst="blockArc">
          <a:avLst>
            <a:gd name="adj1" fmla="val 18900000"/>
            <a:gd name="adj2" fmla="val 2700000"/>
            <a:gd name="adj3" fmla="val 27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3EE9BF-167D-43F2-A16D-BBEE4FCCD211}">
      <dsp:nvSpPr>
        <dsp:cNvPr id="0" name=""/>
        <dsp:cNvSpPr/>
      </dsp:nvSpPr>
      <dsp:spPr>
        <a:xfrm>
          <a:off x="413788" y="268151"/>
          <a:ext cx="11417403" cy="536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503" tIns="40640" rIns="40640" bIns="4064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chemeClr val="tx1"/>
              </a:solidFill>
            </a:rPr>
            <a:t>Salon görevlileri oturum saatinden yarım saat önce salonda hazır bulunur ve ilk olarak sisteme giriş yaparlar.</a:t>
          </a:r>
        </a:p>
      </dsp:txBody>
      <dsp:txXfrm>
        <a:off x="413788" y="268151"/>
        <a:ext cx="11417403" cy="536066"/>
      </dsp:txXfrm>
    </dsp:sp>
    <dsp:sp modelId="{47274A2B-78E9-4857-9DA3-FE6724257955}">
      <dsp:nvSpPr>
        <dsp:cNvPr id="0" name=""/>
        <dsp:cNvSpPr/>
      </dsp:nvSpPr>
      <dsp:spPr>
        <a:xfrm>
          <a:off x="78746" y="201143"/>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6D6A-1BE5-4C18-B494-995F7551811F}">
      <dsp:nvSpPr>
        <dsp:cNvPr id="0" name=""/>
        <dsp:cNvSpPr/>
      </dsp:nvSpPr>
      <dsp:spPr>
        <a:xfrm>
          <a:off x="899244" y="1072723"/>
          <a:ext cx="10931946" cy="53606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25503" tIns="40640" rIns="40640" bIns="4064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chemeClr val="tx1"/>
              </a:solidFill>
            </a:rPr>
            <a:t>Sınav 20 dakika kala Güvenlik Görevlisi ve Hizmetli adayların sınav binasına alınmasını sağlar. Güvenlik görevlisi adayların üzerinde bulunan yasaklı cihaz, alet vb. içeri sokulmasına müsaade etmez.</a:t>
          </a:r>
        </a:p>
      </dsp:txBody>
      <dsp:txXfrm>
        <a:off x="899244" y="1072723"/>
        <a:ext cx="10931946" cy="536066"/>
      </dsp:txXfrm>
    </dsp:sp>
    <dsp:sp modelId="{469EDAD7-57C9-4481-8B79-696C3D1A95A0}">
      <dsp:nvSpPr>
        <dsp:cNvPr id="0" name=""/>
        <dsp:cNvSpPr/>
      </dsp:nvSpPr>
      <dsp:spPr>
        <a:xfrm>
          <a:off x="564203" y="1005715"/>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AC8EB1-03EB-43EB-969B-90D032DE5169}">
      <dsp:nvSpPr>
        <dsp:cNvPr id="0" name=""/>
        <dsp:cNvSpPr/>
      </dsp:nvSpPr>
      <dsp:spPr>
        <a:xfrm>
          <a:off x="1165272" y="1876705"/>
          <a:ext cx="10665918" cy="536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503" tIns="40640" rIns="40640" bIns="4064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chemeClr val="tx1"/>
              </a:solidFill>
            </a:rPr>
            <a:t>Salon görevlileri tarafından adaylar tek tek kimlik ve Sınav Giriş Belgesi kontrolü yaparak salona alınır. Kimlik kontrolü yapılırken adayın yüzüne mutlaka bakılır.</a:t>
          </a:r>
        </a:p>
      </dsp:txBody>
      <dsp:txXfrm>
        <a:off x="1165272" y="1876705"/>
        <a:ext cx="10665918" cy="536066"/>
      </dsp:txXfrm>
    </dsp:sp>
    <dsp:sp modelId="{62AEF848-C06D-4CD9-9A53-B74D2623518E}">
      <dsp:nvSpPr>
        <dsp:cNvPr id="0" name=""/>
        <dsp:cNvSpPr/>
      </dsp:nvSpPr>
      <dsp:spPr>
        <a:xfrm>
          <a:off x="830231" y="1809697"/>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5284DA-4F9A-4483-95AD-306D9DBFC9DA}">
      <dsp:nvSpPr>
        <dsp:cNvPr id="0" name=""/>
        <dsp:cNvSpPr/>
      </dsp:nvSpPr>
      <dsp:spPr>
        <a:xfrm>
          <a:off x="1250212" y="2681277"/>
          <a:ext cx="10580978" cy="53606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25503" tIns="40640" rIns="40640" bIns="4064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chemeClr val="tx1"/>
              </a:solidFill>
            </a:rPr>
            <a:t>Adaylar Salon Yoklama Listesine göre kendileri için belirlenmiş olan masaya oturtulur. </a:t>
          </a:r>
        </a:p>
      </dsp:txBody>
      <dsp:txXfrm>
        <a:off x="1250212" y="2681277"/>
        <a:ext cx="10580978" cy="536066"/>
      </dsp:txXfrm>
    </dsp:sp>
    <dsp:sp modelId="{B16A3239-CAA7-45D8-8B2D-BC85505836E9}">
      <dsp:nvSpPr>
        <dsp:cNvPr id="0" name=""/>
        <dsp:cNvSpPr/>
      </dsp:nvSpPr>
      <dsp:spPr>
        <a:xfrm>
          <a:off x="915171" y="2614269"/>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6528BC-B1E6-40E6-8ECD-684D3935EF89}">
      <dsp:nvSpPr>
        <dsp:cNvPr id="0" name=""/>
        <dsp:cNvSpPr/>
      </dsp:nvSpPr>
      <dsp:spPr>
        <a:xfrm>
          <a:off x="1165272" y="3485849"/>
          <a:ext cx="10665918" cy="536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503" tIns="40640" rIns="40640" bIns="4064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chemeClr val="tx1"/>
              </a:solidFill>
            </a:rPr>
            <a:t>Tüm adayların yüz tanıma sisteminden geçer puanı alması sağlanır. </a:t>
          </a:r>
        </a:p>
      </dsp:txBody>
      <dsp:txXfrm>
        <a:off x="1165272" y="3485849"/>
        <a:ext cx="10665918" cy="536066"/>
      </dsp:txXfrm>
    </dsp:sp>
    <dsp:sp modelId="{9C0031F9-35FB-4281-95A4-6BF9FC3C8DE0}">
      <dsp:nvSpPr>
        <dsp:cNvPr id="0" name=""/>
        <dsp:cNvSpPr/>
      </dsp:nvSpPr>
      <dsp:spPr>
        <a:xfrm>
          <a:off x="830231" y="3418841"/>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E306FF-B892-408D-84FA-CA3B99A3AA3C}">
      <dsp:nvSpPr>
        <dsp:cNvPr id="0" name=""/>
        <dsp:cNvSpPr/>
      </dsp:nvSpPr>
      <dsp:spPr>
        <a:xfrm>
          <a:off x="899244" y="4289831"/>
          <a:ext cx="10931946" cy="53606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25503" tIns="40640" rIns="40640" bIns="4064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chemeClr val="tx1"/>
              </a:solidFill>
            </a:rPr>
            <a:t>Sınavdan 5-10 dakika önce Uygulama ve İzleme Sorumlusu tarafından Dikkat Edilecek Hususlar okunur.</a:t>
          </a:r>
        </a:p>
      </dsp:txBody>
      <dsp:txXfrm>
        <a:off x="899244" y="4289831"/>
        <a:ext cx="10931946" cy="536066"/>
      </dsp:txXfrm>
    </dsp:sp>
    <dsp:sp modelId="{14CA85E3-FCF8-4D72-B9DD-7D31EB02157E}">
      <dsp:nvSpPr>
        <dsp:cNvPr id="0" name=""/>
        <dsp:cNvSpPr/>
      </dsp:nvSpPr>
      <dsp:spPr>
        <a:xfrm>
          <a:off x="564203" y="4222823"/>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A89DF1-5A3B-4CE9-B79B-B57A0F48CFB0}">
      <dsp:nvSpPr>
        <dsp:cNvPr id="0" name=""/>
        <dsp:cNvSpPr/>
      </dsp:nvSpPr>
      <dsp:spPr>
        <a:xfrm>
          <a:off x="413788" y="5094403"/>
          <a:ext cx="11417403" cy="536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503" tIns="40640" rIns="40640" bIns="40640" numCol="1" spcCol="1270" anchor="ctr" anchorCtr="0">
          <a:noAutofit/>
        </a:bodyPr>
        <a:lstStyle/>
        <a:p>
          <a:pPr marL="0" lvl="0" indent="0" algn="l" defTabSz="711200">
            <a:lnSpc>
              <a:spcPct val="90000"/>
            </a:lnSpc>
            <a:spcBef>
              <a:spcPct val="0"/>
            </a:spcBef>
            <a:spcAft>
              <a:spcPct val="35000"/>
            </a:spcAft>
            <a:buNone/>
          </a:pPr>
          <a:r>
            <a:rPr lang="tr-TR" sz="1600" b="1" kern="1200" dirty="0">
              <a:solidFill>
                <a:schemeClr val="tx1"/>
              </a:solidFill>
            </a:rPr>
            <a:t>Sınav tam saatinde veya tüm adaylar ve görevliler tamamsa en fazla 10 dakika önce başlatılır.</a:t>
          </a:r>
        </a:p>
      </dsp:txBody>
      <dsp:txXfrm>
        <a:off x="413788" y="5094403"/>
        <a:ext cx="11417403" cy="536066"/>
      </dsp:txXfrm>
    </dsp:sp>
    <dsp:sp modelId="{3FBE27C1-2C9C-4C9A-A8E3-2B13B31259CA}">
      <dsp:nvSpPr>
        <dsp:cNvPr id="0" name=""/>
        <dsp:cNvSpPr/>
      </dsp:nvSpPr>
      <dsp:spPr>
        <a:xfrm>
          <a:off x="78746" y="5027395"/>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55C5E-5EC6-4987-AC1C-15E47932ECB4}">
      <dsp:nvSpPr>
        <dsp:cNvPr id="0" name=""/>
        <dsp:cNvSpPr/>
      </dsp:nvSpPr>
      <dsp:spPr>
        <a:xfrm>
          <a:off x="-6664577" y="-1019962"/>
          <a:ext cx="7938547" cy="7938547"/>
        </a:xfrm>
        <a:prstGeom prst="blockArc">
          <a:avLst>
            <a:gd name="adj1" fmla="val 18900000"/>
            <a:gd name="adj2" fmla="val 2700000"/>
            <a:gd name="adj3" fmla="val 27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3EE9BF-167D-43F2-A16D-BBEE4FCCD211}">
      <dsp:nvSpPr>
        <dsp:cNvPr id="0" name=""/>
        <dsp:cNvSpPr/>
      </dsp:nvSpPr>
      <dsp:spPr>
        <a:xfrm>
          <a:off x="413788" y="268151"/>
          <a:ext cx="11417403" cy="536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503" tIns="43180" rIns="43180" bIns="43180" numCol="1" spcCol="1270" anchor="ctr" anchorCtr="0">
          <a:noAutofit/>
        </a:bodyPr>
        <a:lstStyle/>
        <a:p>
          <a:pPr marL="0" lvl="0" indent="0" algn="l" defTabSz="755650">
            <a:lnSpc>
              <a:spcPct val="90000"/>
            </a:lnSpc>
            <a:spcBef>
              <a:spcPct val="0"/>
            </a:spcBef>
            <a:spcAft>
              <a:spcPct val="35000"/>
            </a:spcAft>
            <a:buNone/>
          </a:pPr>
          <a:r>
            <a:rPr lang="tr-TR" sz="1700" kern="1200" dirty="0">
              <a:solidFill>
                <a:schemeClr val="tx1"/>
              </a:solidFill>
            </a:rPr>
            <a:t>Sınav esnasında adaylarla bire bir konuşma yapılmaz, aday bilgisayarına el ile müdahale edilmez.</a:t>
          </a:r>
        </a:p>
      </dsp:txBody>
      <dsp:txXfrm>
        <a:off x="413788" y="268151"/>
        <a:ext cx="11417403" cy="536066"/>
      </dsp:txXfrm>
    </dsp:sp>
    <dsp:sp modelId="{47274A2B-78E9-4857-9DA3-FE6724257955}">
      <dsp:nvSpPr>
        <dsp:cNvPr id="0" name=""/>
        <dsp:cNvSpPr/>
      </dsp:nvSpPr>
      <dsp:spPr>
        <a:xfrm>
          <a:off x="78746" y="201143"/>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7A6D6A-1BE5-4C18-B494-995F7551811F}">
      <dsp:nvSpPr>
        <dsp:cNvPr id="0" name=""/>
        <dsp:cNvSpPr/>
      </dsp:nvSpPr>
      <dsp:spPr>
        <a:xfrm>
          <a:off x="899244" y="1072723"/>
          <a:ext cx="10931946" cy="53606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25503" tIns="43180" rIns="43180" bIns="43180" numCol="1" spcCol="1270" anchor="ctr" anchorCtr="0">
          <a:noAutofit/>
        </a:bodyPr>
        <a:lstStyle/>
        <a:p>
          <a:pPr marL="0" lvl="0" indent="0" algn="l" defTabSz="755650">
            <a:lnSpc>
              <a:spcPct val="90000"/>
            </a:lnSpc>
            <a:spcBef>
              <a:spcPct val="0"/>
            </a:spcBef>
            <a:spcAft>
              <a:spcPct val="35000"/>
            </a:spcAft>
            <a:buNone/>
          </a:pPr>
          <a:r>
            <a:rPr lang="tr-TR" sz="1700" kern="1200" dirty="0">
              <a:solidFill>
                <a:schemeClr val="tx1"/>
              </a:solidFill>
            </a:rPr>
            <a:t>Sınavdan ilk aday çıktığında, gelmeyen aday varsa gelmedi olarak işaretlenir ve yoklama listesine </a:t>
          </a:r>
          <a:r>
            <a:rPr lang="tr-TR" sz="1700" b="1" i="1" kern="1200" dirty="0">
              <a:solidFill>
                <a:schemeClr val="tx1"/>
              </a:solidFill>
            </a:rPr>
            <a:t>Girmedi </a:t>
          </a:r>
          <a:r>
            <a:rPr lang="tr-TR" sz="1700" kern="1200" dirty="0">
              <a:solidFill>
                <a:schemeClr val="tx1"/>
              </a:solidFill>
            </a:rPr>
            <a:t>ibaresi yazılır.</a:t>
          </a:r>
        </a:p>
      </dsp:txBody>
      <dsp:txXfrm>
        <a:off x="899244" y="1072723"/>
        <a:ext cx="10931946" cy="536066"/>
      </dsp:txXfrm>
    </dsp:sp>
    <dsp:sp modelId="{469EDAD7-57C9-4481-8B79-696C3D1A95A0}">
      <dsp:nvSpPr>
        <dsp:cNvPr id="0" name=""/>
        <dsp:cNvSpPr/>
      </dsp:nvSpPr>
      <dsp:spPr>
        <a:xfrm>
          <a:off x="564203" y="1005715"/>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AC8EB1-03EB-43EB-969B-90D032DE5169}">
      <dsp:nvSpPr>
        <dsp:cNvPr id="0" name=""/>
        <dsp:cNvSpPr/>
      </dsp:nvSpPr>
      <dsp:spPr>
        <a:xfrm>
          <a:off x="1165272" y="1876705"/>
          <a:ext cx="10665918" cy="536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503" tIns="43180" rIns="43180" bIns="43180" numCol="1" spcCol="1270" anchor="ctr" anchorCtr="0">
          <a:noAutofit/>
        </a:bodyPr>
        <a:lstStyle/>
        <a:p>
          <a:pPr marL="0" lvl="0" indent="0" algn="l" defTabSz="755650">
            <a:lnSpc>
              <a:spcPct val="90000"/>
            </a:lnSpc>
            <a:spcBef>
              <a:spcPct val="0"/>
            </a:spcBef>
            <a:spcAft>
              <a:spcPct val="35000"/>
            </a:spcAft>
            <a:buNone/>
          </a:pPr>
          <a:r>
            <a:rPr lang="tr-TR" sz="1700" kern="1200" dirty="0">
              <a:solidFill>
                <a:schemeClr val="tx1"/>
              </a:solidFill>
            </a:rPr>
            <a:t>Adaylar için kalan süre uyarısı kesinlikle yapılmaz.</a:t>
          </a:r>
        </a:p>
      </dsp:txBody>
      <dsp:txXfrm>
        <a:off x="1165272" y="1876705"/>
        <a:ext cx="10665918" cy="536066"/>
      </dsp:txXfrm>
    </dsp:sp>
    <dsp:sp modelId="{62AEF848-C06D-4CD9-9A53-B74D2623518E}">
      <dsp:nvSpPr>
        <dsp:cNvPr id="0" name=""/>
        <dsp:cNvSpPr/>
      </dsp:nvSpPr>
      <dsp:spPr>
        <a:xfrm>
          <a:off x="830231" y="1809697"/>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5284DA-4F9A-4483-95AD-306D9DBFC9DA}">
      <dsp:nvSpPr>
        <dsp:cNvPr id="0" name=""/>
        <dsp:cNvSpPr/>
      </dsp:nvSpPr>
      <dsp:spPr>
        <a:xfrm>
          <a:off x="1250212" y="2681277"/>
          <a:ext cx="10580978" cy="53606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25503" tIns="43180" rIns="43180" bIns="43180" numCol="1" spcCol="1270" anchor="ctr" anchorCtr="0">
          <a:noAutofit/>
        </a:bodyPr>
        <a:lstStyle/>
        <a:p>
          <a:pPr marL="0" lvl="0" indent="0" algn="l" defTabSz="755650">
            <a:lnSpc>
              <a:spcPct val="90000"/>
            </a:lnSpc>
            <a:spcBef>
              <a:spcPct val="0"/>
            </a:spcBef>
            <a:spcAft>
              <a:spcPct val="35000"/>
            </a:spcAft>
            <a:buNone/>
          </a:pPr>
          <a:r>
            <a:rPr lang="tr-TR" sz="1700" kern="1200" dirty="0">
              <a:solidFill>
                <a:schemeClr val="tx1"/>
              </a:solidFill>
            </a:rPr>
            <a:t>Sınav bitiminde sistemden çıkış yapılır ve imzalanması gereken tutanak ve zarf tüm görevliler tarafından imzalanır.</a:t>
          </a:r>
        </a:p>
      </dsp:txBody>
      <dsp:txXfrm>
        <a:off x="1250212" y="2681277"/>
        <a:ext cx="10580978" cy="536066"/>
      </dsp:txXfrm>
    </dsp:sp>
    <dsp:sp modelId="{B16A3239-CAA7-45D8-8B2D-BC85505836E9}">
      <dsp:nvSpPr>
        <dsp:cNvPr id="0" name=""/>
        <dsp:cNvSpPr/>
      </dsp:nvSpPr>
      <dsp:spPr>
        <a:xfrm>
          <a:off x="915171" y="2614269"/>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6528BC-B1E6-40E6-8ECD-684D3935EF89}">
      <dsp:nvSpPr>
        <dsp:cNvPr id="0" name=""/>
        <dsp:cNvSpPr/>
      </dsp:nvSpPr>
      <dsp:spPr>
        <a:xfrm>
          <a:off x="1165272" y="3485849"/>
          <a:ext cx="10665918" cy="536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503" tIns="43180" rIns="43180" bIns="43180" numCol="1" spcCol="1270" anchor="ctr" anchorCtr="0">
          <a:noAutofit/>
        </a:bodyPr>
        <a:lstStyle/>
        <a:p>
          <a:pPr marL="0" lvl="0" indent="0" algn="l" defTabSz="755650">
            <a:lnSpc>
              <a:spcPct val="90000"/>
            </a:lnSpc>
            <a:spcBef>
              <a:spcPct val="0"/>
            </a:spcBef>
            <a:spcAft>
              <a:spcPct val="35000"/>
            </a:spcAft>
            <a:buNone/>
          </a:pPr>
          <a:r>
            <a:rPr lang="tr-TR" sz="1700" kern="1200" dirty="0">
              <a:solidFill>
                <a:schemeClr val="tx1"/>
              </a:solidFill>
            </a:rPr>
            <a:t>Son oturumsa tüm bilgisayarlar ve yazıcı kapatılır.</a:t>
          </a:r>
        </a:p>
      </dsp:txBody>
      <dsp:txXfrm>
        <a:off x="1165272" y="3485849"/>
        <a:ext cx="10665918" cy="536066"/>
      </dsp:txXfrm>
    </dsp:sp>
    <dsp:sp modelId="{9C0031F9-35FB-4281-95A4-6BF9FC3C8DE0}">
      <dsp:nvSpPr>
        <dsp:cNvPr id="0" name=""/>
        <dsp:cNvSpPr/>
      </dsp:nvSpPr>
      <dsp:spPr>
        <a:xfrm>
          <a:off x="830231" y="3418841"/>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E306FF-B892-408D-84FA-CA3B99A3AA3C}">
      <dsp:nvSpPr>
        <dsp:cNvPr id="0" name=""/>
        <dsp:cNvSpPr/>
      </dsp:nvSpPr>
      <dsp:spPr>
        <a:xfrm>
          <a:off x="899244" y="4289831"/>
          <a:ext cx="10931946" cy="536066"/>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425503" tIns="43180" rIns="43180" bIns="43180" numCol="1" spcCol="1270" anchor="ctr" anchorCtr="0">
          <a:noAutofit/>
        </a:bodyPr>
        <a:lstStyle/>
        <a:p>
          <a:pPr marL="0" lvl="0" indent="0" algn="l" defTabSz="755650">
            <a:lnSpc>
              <a:spcPct val="90000"/>
            </a:lnSpc>
            <a:spcBef>
              <a:spcPct val="0"/>
            </a:spcBef>
            <a:spcAft>
              <a:spcPct val="35000"/>
            </a:spcAft>
            <a:buNone/>
          </a:pPr>
          <a:endParaRPr lang="tr-TR" sz="1700" kern="1200" dirty="0">
            <a:solidFill>
              <a:schemeClr val="tx1"/>
            </a:solidFill>
          </a:endParaRPr>
        </a:p>
      </dsp:txBody>
      <dsp:txXfrm>
        <a:off x="899244" y="4289831"/>
        <a:ext cx="10931946" cy="536066"/>
      </dsp:txXfrm>
    </dsp:sp>
    <dsp:sp modelId="{14CA85E3-FCF8-4D72-B9DD-7D31EB02157E}">
      <dsp:nvSpPr>
        <dsp:cNvPr id="0" name=""/>
        <dsp:cNvSpPr/>
      </dsp:nvSpPr>
      <dsp:spPr>
        <a:xfrm>
          <a:off x="564203" y="4222823"/>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A89DF1-5A3B-4CE9-B79B-B57A0F48CFB0}">
      <dsp:nvSpPr>
        <dsp:cNvPr id="0" name=""/>
        <dsp:cNvSpPr/>
      </dsp:nvSpPr>
      <dsp:spPr>
        <a:xfrm>
          <a:off x="413788" y="5094403"/>
          <a:ext cx="11417403" cy="5360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5503" tIns="43180" rIns="43180" bIns="43180" numCol="1" spcCol="1270" anchor="ctr" anchorCtr="0">
          <a:noAutofit/>
        </a:bodyPr>
        <a:lstStyle/>
        <a:p>
          <a:pPr marL="0" lvl="0" indent="0" algn="l" defTabSz="755650">
            <a:lnSpc>
              <a:spcPct val="90000"/>
            </a:lnSpc>
            <a:spcBef>
              <a:spcPct val="0"/>
            </a:spcBef>
            <a:spcAft>
              <a:spcPct val="35000"/>
            </a:spcAft>
            <a:buNone/>
          </a:pPr>
          <a:endParaRPr lang="tr-TR" sz="1700" kern="1200" dirty="0">
            <a:solidFill>
              <a:schemeClr val="tx1"/>
            </a:solidFill>
          </a:endParaRPr>
        </a:p>
      </dsp:txBody>
      <dsp:txXfrm>
        <a:off x="413788" y="5094403"/>
        <a:ext cx="11417403" cy="536066"/>
      </dsp:txXfrm>
    </dsp:sp>
    <dsp:sp modelId="{3FBE27C1-2C9C-4C9A-A8E3-2B13B31259CA}">
      <dsp:nvSpPr>
        <dsp:cNvPr id="0" name=""/>
        <dsp:cNvSpPr/>
      </dsp:nvSpPr>
      <dsp:spPr>
        <a:xfrm>
          <a:off x="78746" y="5027395"/>
          <a:ext cx="670083" cy="67008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B851F-9DBA-4FC9-ADB6-3113FE1C7395}">
      <dsp:nvSpPr>
        <dsp:cNvPr id="0" name=""/>
        <dsp:cNvSpPr/>
      </dsp:nvSpPr>
      <dsp:spPr>
        <a:xfrm>
          <a:off x="5885047" y="1767"/>
          <a:ext cx="1069441" cy="10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tr-TR" sz="2200" kern="1200" dirty="0">
              <a:solidFill>
                <a:srgbClr val="C00000"/>
              </a:solidFill>
            </a:rPr>
            <a:t>Yanlış Kodlama</a:t>
          </a:r>
        </a:p>
      </dsp:txBody>
      <dsp:txXfrm>
        <a:off x="5885047" y="1767"/>
        <a:ext cx="1069441" cy="1069441"/>
      </dsp:txXfrm>
    </dsp:sp>
    <dsp:sp modelId="{763AB739-5B99-49E1-B0F4-4D98367F81C5}">
      <dsp:nvSpPr>
        <dsp:cNvPr id="0" name=""/>
        <dsp:cNvSpPr/>
      </dsp:nvSpPr>
      <dsp:spPr>
        <a:xfrm>
          <a:off x="2545525" y="58596"/>
          <a:ext cx="5540568" cy="5540568"/>
        </a:xfrm>
        <a:prstGeom prst="circularArrow">
          <a:avLst>
            <a:gd name="adj1" fmla="val 3764"/>
            <a:gd name="adj2" fmla="val 234849"/>
            <a:gd name="adj3" fmla="val 19826886"/>
            <a:gd name="adj4" fmla="val 18605636"/>
            <a:gd name="adj5" fmla="val 439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09484-E336-4F60-AD1B-EC3678501F9B}">
      <dsp:nvSpPr>
        <dsp:cNvPr id="0" name=""/>
        <dsp:cNvSpPr/>
      </dsp:nvSpPr>
      <dsp:spPr>
        <a:xfrm>
          <a:off x="6996680" y="1727986"/>
          <a:ext cx="1599403" cy="10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tr-TR" sz="2200" kern="1200" dirty="0">
              <a:solidFill>
                <a:srgbClr val="C00000"/>
              </a:solidFill>
            </a:rPr>
            <a:t>Kodlama Yapamama</a:t>
          </a:r>
        </a:p>
      </dsp:txBody>
      <dsp:txXfrm>
        <a:off x="6996680" y="1727986"/>
        <a:ext cx="1599403" cy="1069441"/>
      </dsp:txXfrm>
    </dsp:sp>
    <dsp:sp modelId="{8A49DD6A-AE97-49B2-8525-045D298ED8E1}">
      <dsp:nvSpPr>
        <dsp:cNvPr id="0" name=""/>
        <dsp:cNvSpPr/>
      </dsp:nvSpPr>
      <dsp:spPr>
        <a:xfrm>
          <a:off x="2545525" y="58596"/>
          <a:ext cx="5540568" cy="5540568"/>
        </a:xfrm>
        <a:prstGeom prst="circularArrow">
          <a:avLst>
            <a:gd name="adj1" fmla="val 3764"/>
            <a:gd name="adj2" fmla="val 234849"/>
            <a:gd name="adj3" fmla="val 1230006"/>
            <a:gd name="adj4" fmla="val 21557501"/>
            <a:gd name="adj5" fmla="val 439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BA6D8F-96C9-4469-A3B3-4736988F2AAD}">
      <dsp:nvSpPr>
        <dsp:cNvPr id="0" name=""/>
        <dsp:cNvSpPr/>
      </dsp:nvSpPr>
      <dsp:spPr>
        <a:xfrm>
          <a:off x="6605552" y="3880545"/>
          <a:ext cx="1399043" cy="10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tr-TR" sz="2200" kern="1200" dirty="0">
              <a:solidFill>
                <a:srgbClr val="C00000"/>
              </a:solidFill>
            </a:rPr>
            <a:t>Soru Kaydırma</a:t>
          </a:r>
        </a:p>
      </dsp:txBody>
      <dsp:txXfrm>
        <a:off x="6605552" y="3880545"/>
        <a:ext cx="1399043" cy="1069441"/>
      </dsp:txXfrm>
    </dsp:sp>
    <dsp:sp modelId="{0F23A422-99F3-48E5-A976-DAD2C1D6FD57}">
      <dsp:nvSpPr>
        <dsp:cNvPr id="0" name=""/>
        <dsp:cNvSpPr/>
      </dsp:nvSpPr>
      <dsp:spPr>
        <a:xfrm>
          <a:off x="2545525" y="58596"/>
          <a:ext cx="5540568" cy="5540568"/>
        </a:xfrm>
        <a:prstGeom prst="circularArrow">
          <a:avLst>
            <a:gd name="adj1" fmla="val 3764"/>
            <a:gd name="adj2" fmla="val 234849"/>
            <a:gd name="adj3" fmla="val 4226932"/>
            <a:gd name="adj4" fmla="val 3388523"/>
            <a:gd name="adj5" fmla="val 439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BB21BF-C79E-4AC5-8CCC-5733210A85C6}">
      <dsp:nvSpPr>
        <dsp:cNvPr id="0" name=""/>
        <dsp:cNvSpPr/>
      </dsp:nvSpPr>
      <dsp:spPr>
        <a:xfrm>
          <a:off x="4629997" y="4838525"/>
          <a:ext cx="1371623" cy="10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tr-TR" sz="2200" kern="1200" dirty="0">
              <a:solidFill>
                <a:schemeClr val="accent6">
                  <a:lumMod val="75000"/>
                </a:schemeClr>
              </a:solidFill>
            </a:rPr>
            <a:t>Randevu Değişikliği</a:t>
          </a:r>
        </a:p>
      </dsp:txBody>
      <dsp:txXfrm>
        <a:off x="4629997" y="4838525"/>
        <a:ext cx="1371623" cy="1069441"/>
      </dsp:txXfrm>
    </dsp:sp>
    <dsp:sp modelId="{4CC5D697-BCB3-4DD5-ADFB-8403F375EBF9}">
      <dsp:nvSpPr>
        <dsp:cNvPr id="0" name=""/>
        <dsp:cNvSpPr/>
      </dsp:nvSpPr>
      <dsp:spPr>
        <a:xfrm>
          <a:off x="2545525" y="58596"/>
          <a:ext cx="5540568" cy="5540568"/>
        </a:xfrm>
        <a:prstGeom prst="circularArrow">
          <a:avLst>
            <a:gd name="adj1" fmla="val 3764"/>
            <a:gd name="adj2" fmla="val 234849"/>
            <a:gd name="adj3" fmla="val 7257167"/>
            <a:gd name="adj4" fmla="val 6338219"/>
            <a:gd name="adj5" fmla="val 439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C8D765-0DF5-44A8-9093-6311E19E6C8F}">
      <dsp:nvSpPr>
        <dsp:cNvPr id="0" name=""/>
        <dsp:cNvSpPr/>
      </dsp:nvSpPr>
      <dsp:spPr>
        <a:xfrm>
          <a:off x="2791824" y="3880545"/>
          <a:ext cx="1069441" cy="10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tr-TR" sz="2200" kern="1200" dirty="0">
              <a:solidFill>
                <a:schemeClr val="accent6">
                  <a:lumMod val="75000"/>
                </a:schemeClr>
              </a:solidFill>
            </a:rPr>
            <a:t>İşitme Engelli Adaylar</a:t>
          </a:r>
        </a:p>
      </dsp:txBody>
      <dsp:txXfrm>
        <a:off x="2791824" y="3880545"/>
        <a:ext cx="1069441" cy="1069441"/>
      </dsp:txXfrm>
    </dsp:sp>
    <dsp:sp modelId="{D33D4385-2FF2-42BF-B986-BB00AAF1925C}">
      <dsp:nvSpPr>
        <dsp:cNvPr id="0" name=""/>
        <dsp:cNvSpPr/>
      </dsp:nvSpPr>
      <dsp:spPr>
        <a:xfrm>
          <a:off x="2705148" y="44080"/>
          <a:ext cx="5540568" cy="5540568"/>
        </a:xfrm>
        <a:prstGeom prst="circularArrow">
          <a:avLst>
            <a:gd name="adj1" fmla="val 3764"/>
            <a:gd name="adj2" fmla="val 234849"/>
            <a:gd name="adj3" fmla="val 10607649"/>
            <a:gd name="adj4" fmla="val 9335145"/>
            <a:gd name="adj5" fmla="val 439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0F6D7B-6095-40A0-9A8F-C9032CEAB1CC}">
      <dsp:nvSpPr>
        <dsp:cNvPr id="0" name=""/>
        <dsp:cNvSpPr/>
      </dsp:nvSpPr>
      <dsp:spPr>
        <a:xfrm>
          <a:off x="2300516" y="1727986"/>
          <a:ext cx="1069441" cy="10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tr-TR" sz="2200" kern="1200" dirty="0">
              <a:solidFill>
                <a:schemeClr val="accent6">
                  <a:lumMod val="75000"/>
                </a:schemeClr>
              </a:solidFill>
            </a:rPr>
            <a:t>Dil Seçeneği</a:t>
          </a:r>
        </a:p>
      </dsp:txBody>
      <dsp:txXfrm>
        <a:off x="2300516" y="1727986"/>
        <a:ext cx="1069441" cy="1069441"/>
      </dsp:txXfrm>
    </dsp:sp>
    <dsp:sp modelId="{69E99B2D-82A0-423C-B495-F1089239BAA8}">
      <dsp:nvSpPr>
        <dsp:cNvPr id="0" name=""/>
        <dsp:cNvSpPr/>
      </dsp:nvSpPr>
      <dsp:spPr>
        <a:xfrm>
          <a:off x="2545525" y="58596"/>
          <a:ext cx="5540568" cy="5540568"/>
        </a:xfrm>
        <a:prstGeom prst="circularArrow">
          <a:avLst>
            <a:gd name="adj1" fmla="val 3764"/>
            <a:gd name="adj2" fmla="val 234849"/>
            <a:gd name="adj3" fmla="val 13559515"/>
            <a:gd name="adj4" fmla="val 12338265"/>
            <a:gd name="adj5" fmla="val 439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9906AC-4723-4AE2-8CA9-8804B5906271}">
      <dsp:nvSpPr>
        <dsp:cNvPr id="0" name=""/>
        <dsp:cNvSpPr/>
      </dsp:nvSpPr>
      <dsp:spPr>
        <a:xfrm>
          <a:off x="3677130" y="1767"/>
          <a:ext cx="1069441" cy="1069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tr-TR" sz="2200" kern="1200" dirty="0">
              <a:solidFill>
                <a:schemeClr val="accent6">
                  <a:lumMod val="75000"/>
                </a:schemeClr>
              </a:solidFill>
            </a:rPr>
            <a:t>Kamera Kayıtları</a:t>
          </a:r>
        </a:p>
      </dsp:txBody>
      <dsp:txXfrm>
        <a:off x="3677130" y="1767"/>
        <a:ext cx="1069441" cy="1069441"/>
      </dsp:txXfrm>
    </dsp:sp>
    <dsp:sp modelId="{16C6F12C-F439-42B0-B721-7EB7FD80DBD0}">
      <dsp:nvSpPr>
        <dsp:cNvPr id="0" name=""/>
        <dsp:cNvSpPr/>
      </dsp:nvSpPr>
      <dsp:spPr>
        <a:xfrm>
          <a:off x="2545525" y="58596"/>
          <a:ext cx="5540568" cy="5540568"/>
        </a:xfrm>
        <a:prstGeom prst="circularArrow">
          <a:avLst>
            <a:gd name="adj1" fmla="val 3764"/>
            <a:gd name="adj2" fmla="val 234849"/>
            <a:gd name="adj3" fmla="val 16740825"/>
            <a:gd name="adj4" fmla="val 15424326"/>
            <a:gd name="adj5" fmla="val 439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7744F-93DA-40F0-92AE-04BEAD819BC6}">
      <dsp:nvSpPr>
        <dsp:cNvPr id="0" name=""/>
        <dsp:cNvSpPr/>
      </dsp:nvSpPr>
      <dsp:spPr>
        <a:xfrm>
          <a:off x="-4492182" y="-688877"/>
          <a:ext cx="5351464" cy="5351464"/>
        </a:xfrm>
        <a:prstGeom prst="blockArc">
          <a:avLst>
            <a:gd name="adj1" fmla="val 18900000"/>
            <a:gd name="adj2" fmla="val 2700000"/>
            <a:gd name="adj3" fmla="val 40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71F2F8-35EF-4CD1-A6E1-3A4A206F39EE}">
      <dsp:nvSpPr>
        <dsp:cNvPr id="0" name=""/>
        <dsp:cNvSpPr/>
      </dsp:nvSpPr>
      <dsp:spPr>
        <a:xfrm>
          <a:off x="320960" y="209255"/>
          <a:ext cx="3812831" cy="41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067" tIns="60960" rIns="60960" bIns="60960" numCol="1" spcCol="1270" anchor="ctr" anchorCtr="0">
          <a:noAutofit/>
        </a:bodyPr>
        <a:lstStyle/>
        <a:p>
          <a:pPr marL="0" lvl="0" indent="0" algn="l" defTabSz="1066800">
            <a:lnSpc>
              <a:spcPct val="90000"/>
            </a:lnSpc>
            <a:spcBef>
              <a:spcPct val="0"/>
            </a:spcBef>
            <a:spcAft>
              <a:spcPct val="35000"/>
            </a:spcAft>
            <a:buNone/>
          </a:pPr>
          <a:r>
            <a:rPr lang="tr-TR" altLang="tr-TR" sz="2400" kern="1200" dirty="0">
              <a:solidFill>
                <a:schemeClr val="tx1"/>
              </a:solidFill>
            </a:rPr>
            <a:t>Çoktan seçmeli</a:t>
          </a:r>
          <a:endParaRPr lang="tr-TR" sz="2400" kern="1200" dirty="0">
            <a:solidFill>
              <a:schemeClr val="tx1"/>
            </a:solidFill>
          </a:endParaRPr>
        </a:p>
      </dsp:txBody>
      <dsp:txXfrm>
        <a:off x="320960" y="209255"/>
        <a:ext cx="3812831" cy="418352"/>
      </dsp:txXfrm>
    </dsp:sp>
    <dsp:sp modelId="{D8F34EBF-C59C-4A48-9B6D-B0F021D9A624}">
      <dsp:nvSpPr>
        <dsp:cNvPr id="0" name=""/>
        <dsp:cNvSpPr/>
      </dsp:nvSpPr>
      <dsp:spPr>
        <a:xfrm>
          <a:off x="59490" y="156961"/>
          <a:ext cx="522940" cy="522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3E633-BD90-47FB-9D24-A55C0CC7E489}">
      <dsp:nvSpPr>
        <dsp:cNvPr id="0" name=""/>
        <dsp:cNvSpPr/>
      </dsp:nvSpPr>
      <dsp:spPr>
        <a:xfrm>
          <a:off x="665083" y="901180"/>
          <a:ext cx="3468708" cy="41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067" tIns="60960" rIns="60960" bIns="60960" numCol="1" spcCol="1270" anchor="ctr" anchorCtr="0">
          <a:noAutofit/>
        </a:bodyPr>
        <a:lstStyle/>
        <a:p>
          <a:pPr marL="0" lvl="0" indent="0" algn="l" defTabSz="1066800">
            <a:lnSpc>
              <a:spcPct val="90000"/>
            </a:lnSpc>
            <a:spcBef>
              <a:spcPct val="0"/>
            </a:spcBef>
            <a:spcAft>
              <a:spcPct val="35000"/>
            </a:spcAft>
            <a:buNone/>
          </a:pPr>
          <a:r>
            <a:rPr lang="tr-TR" altLang="tr-TR" sz="2400" kern="1200" dirty="0">
              <a:solidFill>
                <a:schemeClr val="tx1"/>
              </a:solidFill>
            </a:rPr>
            <a:t>Boşluk doldurmalı</a:t>
          </a:r>
          <a:endParaRPr lang="tr-TR" sz="2400" kern="1200" dirty="0">
            <a:solidFill>
              <a:schemeClr val="tx1"/>
            </a:solidFill>
          </a:endParaRPr>
        </a:p>
      </dsp:txBody>
      <dsp:txXfrm>
        <a:off x="665083" y="901180"/>
        <a:ext cx="3468708" cy="418352"/>
      </dsp:txXfrm>
    </dsp:sp>
    <dsp:sp modelId="{3E631FAE-636B-42A1-9E39-EE4B2ACBCB1B}">
      <dsp:nvSpPr>
        <dsp:cNvPr id="0" name=""/>
        <dsp:cNvSpPr/>
      </dsp:nvSpPr>
      <dsp:spPr>
        <a:xfrm>
          <a:off x="403613" y="784410"/>
          <a:ext cx="522940" cy="522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AA0F82-526A-4EA4-A9DB-835289190023}">
      <dsp:nvSpPr>
        <dsp:cNvPr id="0" name=""/>
        <dsp:cNvSpPr/>
      </dsp:nvSpPr>
      <dsp:spPr>
        <a:xfrm>
          <a:off x="822442" y="1464152"/>
          <a:ext cx="3311349" cy="41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067" tIns="60960" rIns="60960" bIns="60960" numCol="1" spcCol="1270" anchor="ctr" anchorCtr="0">
          <a:noAutofit/>
        </a:bodyPr>
        <a:lstStyle/>
        <a:p>
          <a:pPr marL="0" lvl="0" indent="0" algn="l" defTabSz="1066800">
            <a:lnSpc>
              <a:spcPct val="90000"/>
            </a:lnSpc>
            <a:spcBef>
              <a:spcPct val="0"/>
            </a:spcBef>
            <a:spcAft>
              <a:spcPct val="35000"/>
            </a:spcAft>
            <a:buNone/>
          </a:pPr>
          <a:r>
            <a:rPr lang="tr-TR" altLang="tr-TR" sz="2400" kern="1200" dirty="0">
              <a:solidFill>
                <a:schemeClr val="tx1"/>
              </a:solidFill>
            </a:rPr>
            <a:t>Eşleştirmeli</a:t>
          </a:r>
          <a:endParaRPr lang="tr-TR" sz="2400" kern="1200" dirty="0">
            <a:solidFill>
              <a:schemeClr val="tx1"/>
            </a:solidFill>
          </a:endParaRPr>
        </a:p>
      </dsp:txBody>
      <dsp:txXfrm>
        <a:off x="822442" y="1464152"/>
        <a:ext cx="3311349" cy="418352"/>
      </dsp:txXfrm>
    </dsp:sp>
    <dsp:sp modelId="{282480EC-5900-44A8-895B-741DCD84EC87}">
      <dsp:nvSpPr>
        <dsp:cNvPr id="0" name=""/>
        <dsp:cNvSpPr/>
      </dsp:nvSpPr>
      <dsp:spPr>
        <a:xfrm>
          <a:off x="560972" y="1411858"/>
          <a:ext cx="522940" cy="522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B39F0-DD5A-4A19-9BA2-31EE7CB3E99D}">
      <dsp:nvSpPr>
        <dsp:cNvPr id="0" name=""/>
        <dsp:cNvSpPr/>
      </dsp:nvSpPr>
      <dsp:spPr>
        <a:xfrm>
          <a:off x="822442" y="2091204"/>
          <a:ext cx="3311349" cy="41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067" tIns="60960" rIns="60960" bIns="60960" numCol="1" spcCol="1270" anchor="ctr" anchorCtr="0">
          <a:noAutofit/>
        </a:bodyPr>
        <a:lstStyle/>
        <a:p>
          <a:pPr marL="0" lvl="0" indent="0" algn="l" defTabSz="1066800">
            <a:lnSpc>
              <a:spcPct val="90000"/>
            </a:lnSpc>
            <a:spcBef>
              <a:spcPct val="0"/>
            </a:spcBef>
            <a:spcAft>
              <a:spcPct val="35000"/>
            </a:spcAft>
            <a:buNone/>
          </a:pPr>
          <a:r>
            <a:rPr lang="tr-TR" altLang="tr-TR" sz="2400" kern="1200" dirty="0">
              <a:solidFill>
                <a:schemeClr val="tx1"/>
              </a:solidFill>
            </a:rPr>
            <a:t>Sesli</a:t>
          </a:r>
          <a:endParaRPr lang="tr-TR" sz="2400" kern="1200" dirty="0">
            <a:solidFill>
              <a:schemeClr val="tx1"/>
            </a:solidFill>
          </a:endParaRPr>
        </a:p>
      </dsp:txBody>
      <dsp:txXfrm>
        <a:off x="822442" y="2091204"/>
        <a:ext cx="3311349" cy="418352"/>
      </dsp:txXfrm>
    </dsp:sp>
    <dsp:sp modelId="{38543177-45C3-4798-9B86-A8E0A4F932B7}">
      <dsp:nvSpPr>
        <dsp:cNvPr id="0" name=""/>
        <dsp:cNvSpPr/>
      </dsp:nvSpPr>
      <dsp:spPr>
        <a:xfrm>
          <a:off x="560972" y="2038910"/>
          <a:ext cx="522940" cy="522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5EEE0B-D80E-4B85-A00C-2AC7CA260757}">
      <dsp:nvSpPr>
        <dsp:cNvPr id="0" name=""/>
        <dsp:cNvSpPr/>
      </dsp:nvSpPr>
      <dsp:spPr>
        <a:xfrm>
          <a:off x="665083" y="2718652"/>
          <a:ext cx="3468708" cy="41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067" tIns="60960" rIns="60960" bIns="60960" numCol="1" spcCol="1270" anchor="ctr" anchorCtr="0">
          <a:noAutofit/>
        </a:bodyPr>
        <a:lstStyle/>
        <a:p>
          <a:pPr marL="0" lvl="0" indent="0" algn="l" defTabSz="1066800">
            <a:lnSpc>
              <a:spcPct val="90000"/>
            </a:lnSpc>
            <a:spcBef>
              <a:spcPct val="0"/>
            </a:spcBef>
            <a:spcAft>
              <a:spcPct val="35000"/>
            </a:spcAft>
            <a:buNone/>
          </a:pPr>
          <a:r>
            <a:rPr lang="tr-TR" altLang="tr-TR" sz="2400" kern="1200" dirty="0">
              <a:solidFill>
                <a:schemeClr val="tx1"/>
              </a:solidFill>
            </a:rPr>
            <a:t>Resimli</a:t>
          </a:r>
          <a:endParaRPr lang="tr-TR" sz="2400" kern="1200" dirty="0">
            <a:solidFill>
              <a:schemeClr val="tx1"/>
            </a:solidFill>
          </a:endParaRPr>
        </a:p>
      </dsp:txBody>
      <dsp:txXfrm>
        <a:off x="665083" y="2718652"/>
        <a:ext cx="3468708" cy="418352"/>
      </dsp:txXfrm>
    </dsp:sp>
    <dsp:sp modelId="{9068A3ED-DD35-49DC-9A9E-0B200B940998}">
      <dsp:nvSpPr>
        <dsp:cNvPr id="0" name=""/>
        <dsp:cNvSpPr/>
      </dsp:nvSpPr>
      <dsp:spPr>
        <a:xfrm>
          <a:off x="403613" y="2666358"/>
          <a:ext cx="522940" cy="522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0AEBE7-0C8A-46EB-806F-19A267536026}">
      <dsp:nvSpPr>
        <dsp:cNvPr id="0" name=""/>
        <dsp:cNvSpPr/>
      </dsp:nvSpPr>
      <dsp:spPr>
        <a:xfrm>
          <a:off x="320960" y="3346101"/>
          <a:ext cx="3812831" cy="418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2067" tIns="60960" rIns="60960" bIns="60960" numCol="1" spcCol="1270" anchor="ctr" anchorCtr="0">
          <a:noAutofit/>
        </a:bodyPr>
        <a:lstStyle/>
        <a:p>
          <a:pPr marL="0" lvl="0" indent="0" algn="l" defTabSz="1066800">
            <a:lnSpc>
              <a:spcPct val="90000"/>
            </a:lnSpc>
            <a:spcBef>
              <a:spcPct val="0"/>
            </a:spcBef>
            <a:spcAft>
              <a:spcPct val="35000"/>
            </a:spcAft>
            <a:buNone/>
          </a:pPr>
          <a:r>
            <a:rPr lang="tr-TR" altLang="tr-TR" sz="2400" kern="1200" dirty="0">
              <a:solidFill>
                <a:schemeClr val="tx1"/>
              </a:solidFill>
            </a:rPr>
            <a:t>Animasyonlu </a:t>
          </a:r>
          <a:endParaRPr lang="tr-TR" sz="2400" kern="1200" dirty="0">
            <a:solidFill>
              <a:schemeClr val="tx1"/>
            </a:solidFill>
          </a:endParaRPr>
        </a:p>
      </dsp:txBody>
      <dsp:txXfrm>
        <a:off x="320960" y="3346101"/>
        <a:ext cx="3812831" cy="418352"/>
      </dsp:txXfrm>
    </dsp:sp>
    <dsp:sp modelId="{68B5A51F-64E7-49F1-A08A-3451DB9DD1E6}">
      <dsp:nvSpPr>
        <dsp:cNvPr id="0" name=""/>
        <dsp:cNvSpPr/>
      </dsp:nvSpPr>
      <dsp:spPr>
        <a:xfrm>
          <a:off x="59490" y="3293807"/>
          <a:ext cx="522940" cy="52294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4508F-B985-42FF-A9BF-C22CF258C570}">
      <dsp:nvSpPr>
        <dsp:cNvPr id="0" name=""/>
        <dsp:cNvSpPr/>
      </dsp:nvSpPr>
      <dsp:spPr>
        <a:xfrm>
          <a:off x="7680125" y="3473811"/>
          <a:ext cx="3246592" cy="309016"/>
        </a:xfrm>
        <a:custGeom>
          <a:avLst/>
          <a:gdLst/>
          <a:ahLst/>
          <a:cxnLst/>
          <a:rect l="0" t="0" r="0" b="0"/>
          <a:pathLst>
            <a:path>
              <a:moveTo>
                <a:pt x="0" y="0"/>
              </a:moveTo>
              <a:lnTo>
                <a:pt x="0" y="210585"/>
              </a:lnTo>
              <a:lnTo>
                <a:pt x="3246592" y="210585"/>
              </a:lnTo>
              <a:lnTo>
                <a:pt x="3246592"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F1F767F-F346-42F2-9F82-B1CD3E362AA4}">
      <dsp:nvSpPr>
        <dsp:cNvPr id="0" name=""/>
        <dsp:cNvSpPr/>
      </dsp:nvSpPr>
      <dsp:spPr>
        <a:xfrm>
          <a:off x="7680125" y="3473811"/>
          <a:ext cx="1947955" cy="309016"/>
        </a:xfrm>
        <a:custGeom>
          <a:avLst/>
          <a:gdLst/>
          <a:ahLst/>
          <a:cxnLst/>
          <a:rect l="0" t="0" r="0" b="0"/>
          <a:pathLst>
            <a:path>
              <a:moveTo>
                <a:pt x="0" y="0"/>
              </a:moveTo>
              <a:lnTo>
                <a:pt x="0" y="210585"/>
              </a:lnTo>
              <a:lnTo>
                <a:pt x="1947955" y="210585"/>
              </a:lnTo>
              <a:lnTo>
                <a:pt x="1947955"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5CB51C-F6E9-477B-95AA-14C7D12A9500}">
      <dsp:nvSpPr>
        <dsp:cNvPr id="0" name=""/>
        <dsp:cNvSpPr/>
      </dsp:nvSpPr>
      <dsp:spPr>
        <a:xfrm>
          <a:off x="7680125" y="3473811"/>
          <a:ext cx="649318" cy="309016"/>
        </a:xfrm>
        <a:custGeom>
          <a:avLst/>
          <a:gdLst/>
          <a:ahLst/>
          <a:cxnLst/>
          <a:rect l="0" t="0" r="0" b="0"/>
          <a:pathLst>
            <a:path>
              <a:moveTo>
                <a:pt x="0" y="0"/>
              </a:moveTo>
              <a:lnTo>
                <a:pt x="0" y="210585"/>
              </a:lnTo>
              <a:lnTo>
                <a:pt x="649318" y="210585"/>
              </a:lnTo>
              <a:lnTo>
                <a:pt x="649318"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4EA9724-034D-4984-9E50-7AB9C9B672C4}">
      <dsp:nvSpPr>
        <dsp:cNvPr id="0" name=""/>
        <dsp:cNvSpPr/>
      </dsp:nvSpPr>
      <dsp:spPr>
        <a:xfrm>
          <a:off x="7030807" y="3473811"/>
          <a:ext cx="649318" cy="309016"/>
        </a:xfrm>
        <a:custGeom>
          <a:avLst/>
          <a:gdLst/>
          <a:ahLst/>
          <a:cxnLst/>
          <a:rect l="0" t="0" r="0" b="0"/>
          <a:pathLst>
            <a:path>
              <a:moveTo>
                <a:pt x="649318" y="0"/>
              </a:moveTo>
              <a:lnTo>
                <a:pt x="649318" y="210585"/>
              </a:lnTo>
              <a:lnTo>
                <a:pt x="0" y="210585"/>
              </a:lnTo>
              <a:lnTo>
                <a:pt x="0"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744616-C179-4B5D-8B9E-214BB8C86115}">
      <dsp:nvSpPr>
        <dsp:cNvPr id="0" name=""/>
        <dsp:cNvSpPr/>
      </dsp:nvSpPr>
      <dsp:spPr>
        <a:xfrm>
          <a:off x="5732170" y="3473811"/>
          <a:ext cx="1947955" cy="309016"/>
        </a:xfrm>
        <a:custGeom>
          <a:avLst/>
          <a:gdLst/>
          <a:ahLst/>
          <a:cxnLst/>
          <a:rect l="0" t="0" r="0" b="0"/>
          <a:pathLst>
            <a:path>
              <a:moveTo>
                <a:pt x="1947955" y="0"/>
              </a:moveTo>
              <a:lnTo>
                <a:pt x="1947955" y="210585"/>
              </a:lnTo>
              <a:lnTo>
                <a:pt x="0" y="210585"/>
              </a:lnTo>
              <a:lnTo>
                <a:pt x="0"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B270A61-9724-4FC5-B9F4-23F37568814D}">
      <dsp:nvSpPr>
        <dsp:cNvPr id="0" name=""/>
        <dsp:cNvSpPr/>
      </dsp:nvSpPr>
      <dsp:spPr>
        <a:xfrm>
          <a:off x="4433533" y="3473811"/>
          <a:ext cx="3246592" cy="309016"/>
        </a:xfrm>
        <a:custGeom>
          <a:avLst/>
          <a:gdLst/>
          <a:ahLst/>
          <a:cxnLst/>
          <a:rect l="0" t="0" r="0" b="0"/>
          <a:pathLst>
            <a:path>
              <a:moveTo>
                <a:pt x="3246592" y="0"/>
              </a:moveTo>
              <a:lnTo>
                <a:pt x="3246592" y="210585"/>
              </a:lnTo>
              <a:lnTo>
                <a:pt x="0" y="210585"/>
              </a:lnTo>
              <a:lnTo>
                <a:pt x="0"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6FE2E4B-F117-46AA-9BDB-3C4CCCA37B7D}">
      <dsp:nvSpPr>
        <dsp:cNvPr id="0" name=""/>
        <dsp:cNvSpPr/>
      </dsp:nvSpPr>
      <dsp:spPr>
        <a:xfrm>
          <a:off x="4758192" y="2490093"/>
          <a:ext cx="2921933" cy="309016"/>
        </a:xfrm>
        <a:custGeom>
          <a:avLst/>
          <a:gdLst/>
          <a:ahLst/>
          <a:cxnLst/>
          <a:rect l="0" t="0" r="0" b="0"/>
          <a:pathLst>
            <a:path>
              <a:moveTo>
                <a:pt x="0" y="0"/>
              </a:moveTo>
              <a:lnTo>
                <a:pt x="0" y="210585"/>
              </a:lnTo>
              <a:lnTo>
                <a:pt x="2921933" y="210585"/>
              </a:lnTo>
              <a:lnTo>
                <a:pt x="2921933" y="309016"/>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FFB9463-E6CF-41DA-9B1D-F4B2F64CFE47}">
      <dsp:nvSpPr>
        <dsp:cNvPr id="0" name=""/>
        <dsp:cNvSpPr/>
      </dsp:nvSpPr>
      <dsp:spPr>
        <a:xfrm>
          <a:off x="1836259" y="3473811"/>
          <a:ext cx="1298636" cy="309016"/>
        </a:xfrm>
        <a:custGeom>
          <a:avLst/>
          <a:gdLst/>
          <a:ahLst/>
          <a:cxnLst/>
          <a:rect l="0" t="0" r="0" b="0"/>
          <a:pathLst>
            <a:path>
              <a:moveTo>
                <a:pt x="0" y="0"/>
              </a:moveTo>
              <a:lnTo>
                <a:pt x="0" y="210585"/>
              </a:lnTo>
              <a:lnTo>
                <a:pt x="1298636" y="210585"/>
              </a:lnTo>
              <a:lnTo>
                <a:pt x="1298636"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520E7FB-CFB3-4A59-9F0B-582E89540954}">
      <dsp:nvSpPr>
        <dsp:cNvPr id="0" name=""/>
        <dsp:cNvSpPr/>
      </dsp:nvSpPr>
      <dsp:spPr>
        <a:xfrm>
          <a:off x="1790539" y="3473811"/>
          <a:ext cx="91440" cy="309016"/>
        </a:xfrm>
        <a:custGeom>
          <a:avLst/>
          <a:gdLst/>
          <a:ahLst/>
          <a:cxnLst/>
          <a:rect l="0" t="0" r="0" b="0"/>
          <a:pathLst>
            <a:path>
              <a:moveTo>
                <a:pt x="45720" y="0"/>
              </a:moveTo>
              <a:lnTo>
                <a:pt x="45720"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81F9A9-01A4-4013-9D66-70A8FC19659E}">
      <dsp:nvSpPr>
        <dsp:cNvPr id="0" name=""/>
        <dsp:cNvSpPr/>
      </dsp:nvSpPr>
      <dsp:spPr>
        <a:xfrm>
          <a:off x="537622" y="3473811"/>
          <a:ext cx="1298636" cy="309016"/>
        </a:xfrm>
        <a:custGeom>
          <a:avLst/>
          <a:gdLst/>
          <a:ahLst/>
          <a:cxnLst/>
          <a:rect l="0" t="0" r="0" b="0"/>
          <a:pathLst>
            <a:path>
              <a:moveTo>
                <a:pt x="1298636" y="0"/>
              </a:moveTo>
              <a:lnTo>
                <a:pt x="1298636" y="210585"/>
              </a:lnTo>
              <a:lnTo>
                <a:pt x="0" y="210585"/>
              </a:lnTo>
              <a:lnTo>
                <a:pt x="0" y="309016"/>
              </a:lnTo>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C1A121-44DA-4946-BC1F-DFB4DDB2A0D0}">
      <dsp:nvSpPr>
        <dsp:cNvPr id="0" name=""/>
        <dsp:cNvSpPr/>
      </dsp:nvSpPr>
      <dsp:spPr>
        <a:xfrm>
          <a:off x="1836259" y="2490093"/>
          <a:ext cx="2921933" cy="309016"/>
        </a:xfrm>
        <a:custGeom>
          <a:avLst/>
          <a:gdLst/>
          <a:ahLst/>
          <a:cxnLst/>
          <a:rect l="0" t="0" r="0" b="0"/>
          <a:pathLst>
            <a:path>
              <a:moveTo>
                <a:pt x="2921933" y="0"/>
              </a:moveTo>
              <a:lnTo>
                <a:pt x="2921933" y="210585"/>
              </a:lnTo>
              <a:lnTo>
                <a:pt x="0" y="210585"/>
              </a:lnTo>
              <a:lnTo>
                <a:pt x="0" y="309016"/>
              </a:lnTo>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510CA9-134B-45F5-9171-8E205C7CB048}">
      <dsp:nvSpPr>
        <dsp:cNvPr id="0" name=""/>
        <dsp:cNvSpPr/>
      </dsp:nvSpPr>
      <dsp:spPr>
        <a:xfrm>
          <a:off x="2783699" y="1815393"/>
          <a:ext cx="3948987" cy="67470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8026A58-8529-41B7-A26C-8DA49437447C}">
      <dsp:nvSpPr>
        <dsp:cNvPr id="0" name=""/>
        <dsp:cNvSpPr/>
      </dsp:nvSpPr>
      <dsp:spPr>
        <a:xfrm>
          <a:off x="2901757" y="1927548"/>
          <a:ext cx="3948987" cy="674700"/>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tr-TR" sz="2400" b="1" kern="1200" dirty="0"/>
            <a:t>E-Sınav Oturum Saatleri</a:t>
          </a:r>
        </a:p>
      </dsp:txBody>
      <dsp:txXfrm>
        <a:off x="2921518" y="1947309"/>
        <a:ext cx="3909465" cy="635178"/>
      </dsp:txXfrm>
    </dsp:sp>
    <dsp:sp modelId="{1109F36E-C616-48A4-A58B-5D6E127E446A}">
      <dsp:nvSpPr>
        <dsp:cNvPr id="0" name=""/>
        <dsp:cNvSpPr/>
      </dsp:nvSpPr>
      <dsp:spPr>
        <a:xfrm>
          <a:off x="350690" y="2799110"/>
          <a:ext cx="2971138" cy="67470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9C14856-CB10-4BAC-8BC9-C36FB610AC52}">
      <dsp:nvSpPr>
        <dsp:cNvPr id="0" name=""/>
        <dsp:cNvSpPr/>
      </dsp:nvSpPr>
      <dsp:spPr>
        <a:xfrm>
          <a:off x="468748" y="2911265"/>
          <a:ext cx="2971138" cy="6747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Hafta İçi Oturumları</a:t>
          </a:r>
        </a:p>
      </dsp:txBody>
      <dsp:txXfrm>
        <a:off x="488509" y="2931026"/>
        <a:ext cx="2931616" cy="635178"/>
      </dsp:txXfrm>
    </dsp:sp>
    <dsp:sp modelId="{B9A75ADF-4F06-4A87-B661-71796DF1BE18}">
      <dsp:nvSpPr>
        <dsp:cNvPr id="0" name=""/>
        <dsp:cNvSpPr/>
      </dsp:nvSpPr>
      <dsp:spPr>
        <a:xfrm>
          <a:off x="6362"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CA18EB9-B15A-4CC5-AF87-A82C28B13AE1}">
      <dsp:nvSpPr>
        <dsp:cNvPr id="0" name=""/>
        <dsp:cNvSpPr/>
      </dsp:nvSpPr>
      <dsp:spPr>
        <a:xfrm>
          <a:off x="124420" y="3894983"/>
          <a:ext cx="1062521" cy="67470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18.00</a:t>
          </a:r>
        </a:p>
      </dsp:txBody>
      <dsp:txXfrm>
        <a:off x="144181" y="3914744"/>
        <a:ext cx="1022999" cy="635178"/>
      </dsp:txXfrm>
    </dsp:sp>
    <dsp:sp modelId="{505C1A4B-B6AC-47F5-881A-B1A9EA2EA2E2}">
      <dsp:nvSpPr>
        <dsp:cNvPr id="0" name=""/>
        <dsp:cNvSpPr/>
      </dsp:nvSpPr>
      <dsp:spPr>
        <a:xfrm>
          <a:off x="1304999"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79FB531-6E83-46E5-A90E-24B98E9DE14C}">
      <dsp:nvSpPr>
        <dsp:cNvPr id="0" name=""/>
        <dsp:cNvSpPr/>
      </dsp:nvSpPr>
      <dsp:spPr>
        <a:xfrm>
          <a:off x="1423057" y="3894983"/>
          <a:ext cx="1062521" cy="67470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19.15</a:t>
          </a:r>
        </a:p>
      </dsp:txBody>
      <dsp:txXfrm>
        <a:off x="1442818" y="3914744"/>
        <a:ext cx="1022999" cy="635178"/>
      </dsp:txXfrm>
    </dsp:sp>
    <dsp:sp modelId="{A8601346-6672-4B76-9CB1-A87DD6DD4A76}">
      <dsp:nvSpPr>
        <dsp:cNvPr id="0" name=""/>
        <dsp:cNvSpPr/>
      </dsp:nvSpPr>
      <dsp:spPr>
        <a:xfrm>
          <a:off x="2603636"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1AD988-8B2E-4B93-97B6-D6426A3696EB}">
      <dsp:nvSpPr>
        <dsp:cNvPr id="0" name=""/>
        <dsp:cNvSpPr/>
      </dsp:nvSpPr>
      <dsp:spPr>
        <a:xfrm>
          <a:off x="2721694" y="3894983"/>
          <a:ext cx="1062521" cy="67470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20.30</a:t>
          </a:r>
        </a:p>
      </dsp:txBody>
      <dsp:txXfrm>
        <a:off x="2741455" y="3914744"/>
        <a:ext cx="1022999" cy="635178"/>
      </dsp:txXfrm>
    </dsp:sp>
    <dsp:sp modelId="{AC706137-90BC-4148-9980-19140DE81575}">
      <dsp:nvSpPr>
        <dsp:cNvPr id="0" name=""/>
        <dsp:cNvSpPr/>
      </dsp:nvSpPr>
      <dsp:spPr>
        <a:xfrm>
          <a:off x="6194556" y="2799110"/>
          <a:ext cx="2971138" cy="67470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BF65DA0-FBF6-42F4-8668-6F996191C7D8}">
      <dsp:nvSpPr>
        <dsp:cNvPr id="0" name=""/>
        <dsp:cNvSpPr/>
      </dsp:nvSpPr>
      <dsp:spPr>
        <a:xfrm>
          <a:off x="6312614" y="2911265"/>
          <a:ext cx="2971138" cy="67470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Hafta Sonu Oturumları</a:t>
          </a:r>
        </a:p>
      </dsp:txBody>
      <dsp:txXfrm>
        <a:off x="6332375" y="2931026"/>
        <a:ext cx="2931616" cy="635178"/>
      </dsp:txXfrm>
    </dsp:sp>
    <dsp:sp modelId="{D11C7F43-3EF3-4046-A041-6A2CF99DF8A1}">
      <dsp:nvSpPr>
        <dsp:cNvPr id="0" name=""/>
        <dsp:cNvSpPr/>
      </dsp:nvSpPr>
      <dsp:spPr>
        <a:xfrm>
          <a:off x="3902273"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620FA69-FE4C-4F76-B7E4-CEA26B034951}">
      <dsp:nvSpPr>
        <dsp:cNvPr id="0" name=""/>
        <dsp:cNvSpPr/>
      </dsp:nvSpPr>
      <dsp:spPr>
        <a:xfrm>
          <a:off x="4020331" y="3894983"/>
          <a:ext cx="1062521" cy="674700"/>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10.00</a:t>
          </a:r>
        </a:p>
      </dsp:txBody>
      <dsp:txXfrm>
        <a:off x="4040092" y="3914744"/>
        <a:ext cx="1022999" cy="635178"/>
      </dsp:txXfrm>
    </dsp:sp>
    <dsp:sp modelId="{7F2BD3D1-85C0-4401-A703-685FFC227815}">
      <dsp:nvSpPr>
        <dsp:cNvPr id="0" name=""/>
        <dsp:cNvSpPr/>
      </dsp:nvSpPr>
      <dsp:spPr>
        <a:xfrm>
          <a:off x="5200910"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98CAAD9-38F6-44DE-A2E0-70C893E4B7C0}">
      <dsp:nvSpPr>
        <dsp:cNvPr id="0" name=""/>
        <dsp:cNvSpPr/>
      </dsp:nvSpPr>
      <dsp:spPr>
        <a:xfrm>
          <a:off x="5318967" y="3894983"/>
          <a:ext cx="1062521" cy="674700"/>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11.15</a:t>
          </a:r>
        </a:p>
      </dsp:txBody>
      <dsp:txXfrm>
        <a:off x="5338728" y="3914744"/>
        <a:ext cx="1022999" cy="635178"/>
      </dsp:txXfrm>
    </dsp:sp>
    <dsp:sp modelId="{12D809D3-ECF7-4808-A175-0E3711F1CEBA}">
      <dsp:nvSpPr>
        <dsp:cNvPr id="0" name=""/>
        <dsp:cNvSpPr/>
      </dsp:nvSpPr>
      <dsp:spPr>
        <a:xfrm>
          <a:off x="6499546"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380E82D-3F99-4E33-8D0A-2ADE7E2E8D1F}">
      <dsp:nvSpPr>
        <dsp:cNvPr id="0" name=""/>
        <dsp:cNvSpPr/>
      </dsp:nvSpPr>
      <dsp:spPr>
        <a:xfrm>
          <a:off x="6617604" y="3894983"/>
          <a:ext cx="1062521" cy="674700"/>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12.30</a:t>
          </a:r>
        </a:p>
      </dsp:txBody>
      <dsp:txXfrm>
        <a:off x="6637365" y="3914744"/>
        <a:ext cx="1022999" cy="635178"/>
      </dsp:txXfrm>
    </dsp:sp>
    <dsp:sp modelId="{49957828-AF76-412B-839C-3BEAB4546535}">
      <dsp:nvSpPr>
        <dsp:cNvPr id="0" name=""/>
        <dsp:cNvSpPr/>
      </dsp:nvSpPr>
      <dsp:spPr>
        <a:xfrm>
          <a:off x="7798183"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C2B116-69CE-445F-A9B3-37EB46B985D3}">
      <dsp:nvSpPr>
        <dsp:cNvPr id="0" name=""/>
        <dsp:cNvSpPr/>
      </dsp:nvSpPr>
      <dsp:spPr>
        <a:xfrm>
          <a:off x="7916241" y="3894983"/>
          <a:ext cx="1062521" cy="674700"/>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13.45</a:t>
          </a:r>
        </a:p>
      </dsp:txBody>
      <dsp:txXfrm>
        <a:off x="7936002" y="3914744"/>
        <a:ext cx="1022999" cy="635178"/>
      </dsp:txXfrm>
    </dsp:sp>
    <dsp:sp modelId="{07C97A7E-DF20-487E-B708-83334645E383}">
      <dsp:nvSpPr>
        <dsp:cNvPr id="0" name=""/>
        <dsp:cNvSpPr/>
      </dsp:nvSpPr>
      <dsp:spPr>
        <a:xfrm>
          <a:off x="9096820"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D0BA2D5-3A0D-4F6D-A93F-337A6A88AB7B}">
      <dsp:nvSpPr>
        <dsp:cNvPr id="0" name=""/>
        <dsp:cNvSpPr/>
      </dsp:nvSpPr>
      <dsp:spPr>
        <a:xfrm>
          <a:off x="9214878" y="3894983"/>
          <a:ext cx="1062521" cy="674700"/>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15.00</a:t>
          </a:r>
        </a:p>
      </dsp:txBody>
      <dsp:txXfrm>
        <a:off x="9234639" y="3914744"/>
        <a:ext cx="1022999" cy="635178"/>
      </dsp:txXfrm>
    </dsp:sp>
    <dsp:sp modelId="{406438E2-15C2-4C7B-8324-4C1F30F3D5EB}">
      <dsp:nvSpPr>
        <dsp:cNvPr id="0" name=""/>
        <dsp:cNvSpPr/>
      </dsp:nvSpPr>
      <dsp:spPr>
        <a:xfrm>
          <a:off x="10395457" y="3782827"/>
          <a:ext cx="1062521" cy="67470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CC04D5C-0C69-4E39-9EF9-9CB7C76CED7F}">
      <dsp:nvSpPr>
        <dsp:cNvPr id="0" name=""/>
        <dsp:cNvSpPr/>
      </dsp:nvSpPr>
      <dsp:spPr>
        <a:xfrm>
          <a:off x="10513515" y="3894983"/>
          <a:ext cx="1062521" cy="674700"/>
        </a:xfrm>
        <a:prstGeom prst="roundRect">
          <a:avLst>
            <a:gd name="adj" fmla="val 10000"/>
          </a:avLst>
        </a:prstGeom>
        <a:solidFill>
          <a:schemeClr val="accent2"/>
        </a:solidFill>
        <a:ln w="19050" cap="flat" cmpd="sng" algn="ctr">
          <a:solidFill>
            <a:schemeClr val="lt1"/>
          </a:solidFill>
          <a:prstDash val="solid"/>
          <a:miter lim="800000"/>
        </a:ln>
        <a:effectLst/>
      </dsp:spPr>
      <dsp:style>
        <a:lnRef idx="3">
          <a:schemeClr val="lt1"/>
        </a:lnRef>
        <a:fillRef idx="1">
          <a:schemeClr val="accent2"/>
        </a:fillRef>
        <a:effectRef idx="1">
          <a:schemeClr val="accent2"/>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tr-TR" sz="2300" kern="1200" dirty="0"/>
            <a:t>16.15</a:t>
          </a:r>
        </a:p>
      </dsp:txBody>
      <dsp:txXfrm>
        <a:off x="10533276" y="3914744"/>
        <a:ext cx="1022999" cy="6351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D0657-3CB0-4603-98D7-EAC1C53E5175}">
      <dsp:nvSpPr>
        <dsp:cNvPr id="0" name=""/>
        <dsp:cNvSpPr/>
      </dsp:nvSpPr>
      <dsp:spPr>
        <a:xfrm>
          <a:off x="5662101" y="1180446"/>
          <a:ext cx="211159" cy="939963"/>
        </a:xfrm>
        <a:custGeom>
          <a:avLst/>
          <a:gdLst/>
          <a:ahLst/>
          <a:cxnLst/>
          <a:rect l="0" t="0" r="0" b="0"/>
          <a:pathLst>
            <a:path>
              <a:moveTo>
                <a:pt x="211159" y="0"/>
              </a:moveTo>
              <a:lnTo>
                <a:pt x="211159" y="939963"/>
              </a:lnTo>
              <a:lnTo>
                <a:pt x="0" y="939963"/>
              </a:lnTo>
            </a:path>
          </a:pathLst>
        </a:custGeom>
        <a:noFill/>
        <a:ln w="12700" cap="flat" cmpd="sng" algn="ctr">
          <a:solidFill>
            <a:schemeClr val="accent5">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25875AD9-43F4-49F4-8DED-5A48FD13574F}">
      <dsp:nvSpPr>
        <dsp:cNvPr id="0" name=""/>
        <dsp:cNvSpPr/>
      </dsp:nvSpPr>
      <dsp:spPr>
        <a:xfrm>
          <a:off x="5873261" y="1180446"/>
          <a:ext cx="4866733" cy="1865044"/>
        </a:xfrm>
        <a:custGeom>
          <a:avLst/>
          <a:gdLst/>
          <a:ahLst/>
          <a:cxnLst/>
          <a:rect l="0" t="0" r="0" b="0"/>
          <a:pathLst>
            <a:path>
              <a:moveTo>
                <a:pt x="0" y="0"/>
              </a:moveTo>
              <a:lnTo>
                <a:pt x="0" y="1653885"/>
              </a:lnTo>
              <a:lnTo>
                <a:pt x="4866733" y="1653885"/>
              </a:lnTo>
              <a:lnTo>
                <a:pt x="4866733" y="1865044"/>
              </a:lnTo>
            </a:path>
          </a:pathLst>
        </a:custGeom>
        <a:noFill/>
        <a:ln w="12700" cap="flat" cmpd="sng" algn="ctr">
          <a:solidFill>
            <a:schemeClr val="accent5">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DB0EC0B-3A47-4FCA-9B40-AA6F0A7A8500}">
      <dsp:nvSpPr>
        <dsp:cNvPr id="0" name=""/>
        <dsp:cNvSpPr/>
      </dsp:nvSpPr>
      <dsp:spPr>
        <a:xfrm>
          <a:off x="5873261" y="1180446"/>
          <a:ext cx="2433366" cy="1865044"/>
        </a:xfrm>
        <a:custGeom>
          <a:avLst/>
          <a:gdLst/>
          <a:ahLst/>
          <a:cxnLst/>
          <a:rect l="0" t="0" r="0" b="0"/>
          <a:pathLst>
            <a:path>
              <a:moveTo>
                <a:pt x="0" y="0"/>
              </a:moveTo>
              <a:lnTo>
                <a:pt x="0" y="1653885"/>
              </a:lnTo>
              <a:lnTo>
                <a:pt x="2433366" y="1653885"/>
              </a:lnTo>
              <a:lnTo>
                <a:pt x="2433366" y="1865044"/>
              </a:lnTo>
            </a:path>
          </a:pathLst>
        </a:custGeom>
        <a:noFill/>
        <a:ln w="12700" cap="flat" cmpd="sng" algn="ctr">
          <a:solidFill>
            <a:schemeClr val="accent5">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28A7AF0-E5D9-427E-BC10-1E71F59B9D25}">
      <dsp:nvSpPr>
        <dsp:cNvPr id="0" name=""/>
        <dsp:cNvSpPr/>
      </dsp:nvSpPr>
      <dsp:spPr>
        <a:xfrm>
          <a:off x="5068842" y="4051015"/>
          <a:ext cx="301657" cy="925081"/>
        </a:xfrm>
        <a:custGeom>
          <a:avLst/>
          <a:gdLst/>
          <a:ahLst/>
          <a:cxnLst/>
          <a:rect l="0" t="0" r="0" b="0"/>
          <a:pathLst>
            <a:path>
              <a:moveTo>
                <a:pt x="0" y="0"/>
              </a:moveTo>
              <a:lnTo>
                <a:pt x="0" y="925081"/>
              </a:lnTo>
              <a:lnTo>
                <a:pt x="301657" y="925081"/>
              </a:lnTo>
            </a:path>
          </a:pathLst>
        </a:custGeom>
        <a:noFill/>
        <a:ln w="12700" cap="flat" cmpd="sng" algn="ctr">
          <a:solidFill>
            <a:schemeClr val="accent5">
              <a:tint val="70000"/>
              <a:hueOff val="0"/>
              <a:satOff val="0"/>
              <a:lumOff val="0"/>
              <a:alphaOff val="0"/>
            </a:schemeClr>
          </a:solidFill>
          <a:prstDash val="solid"/>
          <a:miter lim="800000"/>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7CEF4203-E2F3-4FE9-B1F4-EB0D906B4CC0}">
      <dsp:nvSpPr>
        <dsp:cNvPr id="0" name=""/>
        <dsp:cNvSpPr/>
      </dsp:nvSpPr>
      <dsp:spPr>
        <a:xfrm>
          <a:off x="5827540" y="1180446"/>
          <a:ext cx="91440" cy="1865044"/>
        </a:xfrm>
        <a:custGeom>
          <a:avLst/>
          <a:gdLst/>
          <a:ahLst/>
          <a:cxnLst/>
          <a:rect l="0" t="0" r="0" b="0"/>
          <a:pathLst>
            <a:path>
              <a:moveTo>
                <a:pt x="45720" y="0"/>
              </a:moveTo>
              <a:lnTo>
                <a:pt x="45720" y="1865044"/>
              </a:lnTo>
            </a:path>
          </a:pathLst>
        </a:custGeom>
        <a:noFill/>
        <a:ln w="12700" cap="flat" cmpd="sng" algn="ctr">
          <a:solidFill>
            <a:schemeClr val="accent5">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6AF9D7E3-475D-43D6-9192-C45EEB471B43}">
      <dsp:nvSpPr>
        <dsp:cNvPr id="0" name=""/>
        <dsp:cNvSpPr/>
      </dsp:nvSpPr>
      <dsp:spPr>
        <a:xfrm>
          <a:off x="3439894" y="1180446"/>
          <a:ext cx="2433366" cy="1865044"/>
        </a:xfrm>
        <a:custGeom>
          <a:avLst/>
          <a:gdLst/>
          <a:ahLst/>
          <a:cxnLst/>
          <a:rect l="0" t="0" r="0" b="0"/>
          <a:pathLst>
            <a:path>
              <a:moveTo>
                <a:pt x="2433366" y="0"/>
              </a:moveTo>
              <a:lnTo>
                <a:pt x="2433366" y="1653885"/>
              </a:lnTo>
              <a:lnTo>
                <a:pt x="0" y="1653885"/>
              </a:lnTo>
              <a:lnTo>
                <a:pt x="0" y="1865044"/>
              </a:lnTo>
            </a:path>
          </a:pathLst>
        </a:custGeom>
        <a:noFill/>
        <a:ln w="12700" cap="flat" cmpd="sng" algn="ctr">
          <a:solidFill>
            <a:schemeClr val="accent5">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03D9E3C9-E8BC-41F6-83A1-29EAD63E4B5A}">
      <dsp:nvSpPr>
        <dsp:cNvPr id="0" name=""/>
        <dsp:cNvSpPr/>
      </dsp:nvSpPr>
      <dsp:spPr>
        <a:xfrm>
          <a:off x="1006527" y="1180446"/>
          <a:ext cx="4866733" cy="1865044"/>
        </a:xfrm>
        <a:custGeom>
          <a:avLst/>
          <a:gdLst/>
          <a:ahLst/>
          <a:cxnLst/>
          <a:rect l="0" t="0" r="0" b="0"/>
          <a:pathLst>
            <a:path>
              <a:moveTo>
                <a:pt x="4866733" y="0"/>
              </a:moveTo>
              <a:lnTo>
                <a:pt x="4866733" y="1653885"/>
              </a:lnTo>
              <a:lnTo>
                <a:pt x="0" y="1653885"/>
              </a:lnTo>
              <a:lnTo>
                <a:pt x="0" y="1865044"/>
              </a:lnTo>
            </a:path>
          </a:pathLst>
        </a:custGeom>
        <a:noFill/>
        <a:ln w="12700" cap="flat" cmpd="sng" algn="ctr">
          <a:solidFill>
            <a:schemeClr val="accent5">
              <a:tint val="90000"/>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7825ADB-6AF0-407A-A9FD-C1C3B16F960A}">
      <dsp:nvSpPr>
        <dsp:cNvPr id="0" name=""/>
        <dsp:cNvSpPr/>
      </dsp:nvSpPr>
      <dsp:spPr>
        <a:xfrm>
          <a:off x="4216419" y="174923"/>
          <a:ext cx="3313682" cy="1005523"/>
        </a:xfrm>
        <a:prstGeom prst="rect">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tr-TR" sz="2500" kern="1200" dirty="0">
              <a:solidFill>
                <a:schemeClr val="tx1"/>
              </a:solidFill>
            </a:rPr>
            <a:t>E-Sınav Kapsamında Yapılan Görevlendirmeler</a:t>
          </a:r>
        </a:p>
      </dsp:txBody>
      <dsp:txXfrm>
        <a:off x="4216419" y="174923"/>
        <a:ext cx="3313682" cy="1005523"/>
      </dsp:txXfrm>
    </dsp:sp>
    <dsp:sp modelId="{E51AF99B-6128-43FB-8E4C-6FB4ECA7A43F}">
      <dsp:nvSpPr>
        <dsp:cNvPr id="0" name=""/>
        <dsp:cNvSpPr/>
      </dsp:nvSpPr>
      <dsp:spPr>
        <a:xfrm>
          <a:off x="1003" y="3045491"/>
          <a:ext cx="2011047" cy="1005523"/>
        </a:xfrm>
        <a:prstGeom prst="rect">
          <a:avLst/>
        </a:prstGeom>
        <a:solidFill>
          <a:schemeClr val="accent5">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tr-TR" sz="2500" kern="1200">
              <a:solidFill>
                <a:schemeClr val="tx1"/>
              </a:solidFill>
            </a:rPr>
            <a:t>Bina Sorumlusu</a:t>
          </a:r>
          <a:endParaRPr lang="tr-TR" sz="2500" kern="1200" dirty="0">
            <a:solidFill>
              <a:schemeClr val="tx1"/>
            </a:solidFill>
          </a:endParaRPr>
        </a:p>
      </dsp:txBody>
      <dsp:txXfrm>
        <a:off x="1003" y="3045491"/>
        <a:ext cx="2011047" cy="1005523"/>
      </dsp:txXfrm>
    </dsp:sp>
    <dsp:sp modelId="{4592387D-92BC-4B0F-B569-36391E7E0CB1}">
      <dsp:nvSpPr>
        <dsp:cNvPr id="0" name=""/>
        <dsp:cNvSpPr/>
      </dsp:nvSpPr>
      <dsp:spPr>
        <a:xfrm>
          <a:off x="2434370" y="3045491"/>
          <a:ext cx="2011047" cy="1005523"/>
        </a:xfrm>
        <a:prstGeom prst="rect">
          <a:avLst/>
        </a:prstGeom>
        <a:solidFill>
          <a:schemeClr val="accent5">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tr-TR" sz="2000" kern="1200" dirty="0">
              <a:solidFill>
                <a:schemeClr val="tx1"/>
              </a:solidFill>
            </a:rPr>
            <a:t>Uygulama ve İzleme Sorumlusu</a:t>
          </a:r>
        </a:p>
      </dsp:txBody>
      <dsp:txXfrm>
        <a:off x="2434370" y="3045491"/>
        <a:ext cx="2011047" cy="1005523"/>
      </dsp:txXfrm>
    </dsp:sp>
    <dsp:sp modelId="{CFFBFF92-3244-413E-B82D-772FB897162D}">
      <dsp:nvSpPr>
        <dsp:cNvPr id="0" name=""/>
        <dsp:cNvSpPr/>
      </dsp:nvSpPr>
      <dsp:spPr>
        <a:xfrm>
          <a:off x="4867737" y="3045491"/>
          <a:ext cx="2011047" cy="1005523"/>
        </a:xfrm>
        <a:prstGeom prst="rect">
          <a:avLst/>
        </a:prstGeom>
        <a:solidFill>
          <a:schemeClr val="accent5">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tr-TR" sz="2500" kern="1200">
              <a:solidFill>
                <a:schemeClr val="tx1"/>
              </a:solidFill>
            </a:rPr>
            <a:t>Salon Başkanı</a:t>
          </a:r>
          <a:endParaRPr lang="tr-TR" sz="2500" kern="1200" dirty="0">
            <a:solidFill>
              <a:schemeClr val="tx1"/>
            </a:solidFill>
          </a:endParaRPr>
        </a:p>
      </dsp:txBody>
      <dsp:txXfrm>
        <a:off x="4867737" y="3045491"/>
        <a:ext cx="2011047" cy="1005523"/>
      </dsp:txXfrm>
    </dsp:sp>
    <dsp:sp modelId="{5745BCDA-D92D-42CC-82AF-A0E2365FFF7C}">
      <dsp:nvSpPr>
        <dsp:cNvPr id="0" name=""/>
        <dsp:cNvSpPr/>
      </dsp:nvSpPr>
      <dsp:spPr>
        <a:xfrm>
          <a:off x="5370499" y="4473335"/>
          <a:ext cx="2011047" cy="1005523"/>
        </a:xfrm>
        <a:prstGeom prst="rect">
          <a:avLst/>
        </a:prstGeom>
        <a:solidFill>
          <a:schemeClr val="accent5">
            <a:tint val="99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tr-TR" sz="2500" kern="1200" dirty="0"/>
            <a:t>Polis</a:t>
          </a:r>
        </a:p>
      </dsp:txBody>
      <dsp:txXfrm>
        <a:off x="5370499" y="4473335"/>
        <a:ext cx="2011047" cy="1005523"/>
      </dsp:txXfrm>
    </dsp:sp>
    <dsp:sp modelId="{2DF5B5FC-7CDC-48C5-AA91-22AB7A17DC8B}">
      <dsp:nvSpPr>
        <dsp:cNvPr id="0" name=""/>
        <dsp:cNvSpPr/>
      </dsp:nvSpPr>
      <dsp:spPr>
        <a:xfrm>
          <a:off x="7301104" y="3045491"/>
          <a:ext cx="2011047" cy="1005523"/>
        </a:xfrm>
        <a:prstGeom prst="rect">
          <a:avLst/>
        </a:prstGeom>
        <a:solidFill>
          <a:schemeClr val="accent5">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tr-TR" sz="2500" kern="1200">
              <a:solidFill>
                <a:schemeClr val="tx1"/>
              </a:solidFill>
            </a:rPr>
            <a:t>Gözetmen</a:t>
          </a:r>
          <a:endParaRPr lang="tr-TR" sz="2500" kern="1200" dirty="0">
            <a:solidFill>
              <a:schemeClr val="tx1"/>
            </a:solidFill>
          </a:endParaRPr>
        </a:p>
      </dsp:txBody>
      <dsp:txXfrm>
        <a:off x="7301104" y="3045491"/>
        <a:ext cx="2011047" cy="1005523"/>
      </dsp:txXfrm>
    </dsp:sp>
    <dsp:sp modelId="{B0C1A9C3-20E8-41AB-A40A-EEA4D2E3DE9B}">
      <dsp:nvSpPr>
        <dsp:cNvPr id="0" name=""/>
        <dsp:cNvSpPr/>
      </dsp:nvSpPr>
      <dsp:spPr>
        <a:xfrm>
          <a:off x="9734471" y="3045491"/>
          <a:ext cx="2011047" cy="1005523"/>
        </a:xfrm>
        <a:prstGeom prst="rect">
          <a:avLst/>
        </a:prstGeom>
        <a:solidFill>
          <a:schemeClr val="accent5">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tr-TR" sz="2500" kern="1200">
              <a:solidFill>
                <a:schemeClr val="tx1"/>
              </a:solidFill>
            </a:rPr>
            <a:t>Hizmetli</a:t>
          </a:r>
          <a:endParaRPr lang="tr-TR" sz="2500" kern="1200" dirty="0">
            <a:solidFill>
              <a:schemeClr val="tx1"/>
            </a:solidFill>
          </a:endParaRPr>
        </a:p>
      </dsp:txBody>
      <dsp:txXfrm>
        <a:off x="9734471" y="3045491"/>
        <a:ext cx="2011047" cy="1005523"/>
      </dsp:txXfrm>
    </dsp:sp>
    <dsp:sp modelId="{42C91B96-2121-4F75-9F86-9DA9568320D1}">
      <dsp:nvSpPr>
        <dsp:cNvPr id="0" name=""/>
        <dsp:cNvSpPr/>
      </dsp:nvSpPr>
      <dsp:spPr>
        <a:xfrm>
          <a:off x="2271717" y="1617648"/>
          <a:ext cx="3390383" cy="1005523"/>
        </a:xfrm>
        <a:prstGeom prst="rect">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tr-TR" sz="2500" kern="1200" dirty="0">
              <a:solidFill>
                <a:schemeClr val="tx1"/>
              </a:solidFill>
            </a:rPr>
            <a:t>Merkez İzleme Görevlileri</a:t>
          </a:r>
        </a:p>
      </dsp:txBody>
      <dsp:txXfrm>
        <a:off x="2271717" y="1617648"/>
        <a:ext cx="3390383" cy="10055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19CFA-29F8-43E4-B708-69D60E58CC06}">
      <dsp:nvSpPr>
        <dsp:cNvPr id="0" name=""/>
        <dsp:cNvSpPr/>
      </dsp:nvSpPr>
      <dsp:spPr>
        <a:xfrm>
          <a:off x="-5705038" y="-873425"/>
          <a:ext cx="6793513" cy="67935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C56FF7-D293-44CF-A1C5-BC86C5B3351E}">
      <dsp:nvSpPr>
        <dsp:cNvPr id="0" name=""/>
        <dsp:cNvSpPr/>
      </dsp:nvSpPr>
      <dsp:spPr>
        <a:xfrm>
          <a:off x="700476" y="504666"/>
          <a:ext cx="10855141" cy="10093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1158"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solidFill>
                <a:schemeClr val="tx1"/>
              </a:solidFill>
            </a:rPr>
            <a:t>Adayların ve görevlilerin güvenli bir şekilde sınav binasına alınması için bina güvenlik görevlilerini koordine eder.</a:t>
          </a:r>
        </a:p>
      </dsp:txBody>
      <dsp:txXfrm>
        <a:off x="700476" y="504666"/>
        <a:ext cx="10855141" cy="1009332"/>
      </dsp:txXfrm>
    </dsp:sp>
    <dsp:sp modelId="{1ABFC853-1E86-4ED3-961F-9D817B3625A8}">
      <dsp:nvSpPr>
        <dsp:cNvPr id="0" name=""/>
        <dsp:cNvSpPr/>
      </dsp:nvSpPr>
      <dsp:spPr>
        <a:xfrm>
          <a:off x="69643" y="378499"/>
          <a:ext cx="1261665" cy="1261665"/>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156DDE3-7BBF-4961-B600-3477FDBC3D81}">
      <dsp:nvSpPr>
        <dsp:cNvPr id="0" name=""/>
        <dsp:cNvSpPr/>
      </dsp:nvSpPr>
      <dsp:spPr>
        <a:xfrm>
          <a:off x="1067369" y="2018664"/>
          <a:ext cx="10488249" cy="10093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1158"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a:solidFill>
                <a:schemeClr val="tx1"/>
              </a:solidFill>
            </a:rPr>
            <a:t>Gerekli güvenlik tedbirlerinin sağlanmasına ilişkin iş ve işlemleri yürütür</a:t>
          </a:r>
          <a:endParaRPr lang="tr-TR" sz="2300" kern="1200" dirty="0">
            <a:solidFill>
              <a:schemeClr val="tx1"/>
            </a:solidFill>
          </a:endParaRPr>
        </a:p>
      </dsp:txBody>
      <dsp:txXfrm>
        <a:off x="1067369" y="2018664"/>
        <a:ext cx="10488249" cy="1009332"/>
      </dsp:txXfrm>
    </dsp:sp>
    <dsp:sp modelId="{D1CA2DE3-850F-42BF-A2A1-0C63B843A4EC}">
      <dsp:nvSpPr>
        <dsp:cNvPr id="0" name=""/>
        <dsp:cNvSpPr/>
      </dsp:nvSpPr>
      <dsp:spPr>
        <a:xfrm>
          <a:off x="436536" y="1892498"/>
          <a:ext cx="1261665" cy="1261665"/>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D927D29-CACF-4A09-83F2-503BAF253404}">
      <dsp:nvSpPr>
        <dsp:cNvPr id="0" name=""/>
        <dsp:cNvSpPr/>
      </dsp:nvSpPr>
      <dsp:spPr>
        <a:xfrm>
          <a:off x="700476" y="3532663"/>
          <a:ext cx="10855141" cy="100933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1158"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solidFill>
                <a:schemeClr val="tx1"/>
              </a:solidFill>
            </a:rPr>
            <a:t>Salon görevlilerinin çözemediği teknik ve idari sorunlar olması halinde Genel Müdürlük birimlerindeki destek görevlileri ile irtibat kurarak sorunu çözmeye çalışır.</a:t>
          </a:r>
        </a:p>
      </dsp:txBody>
      <dsp:txXfrm>
        <a:off x="700476" y="3532663"/>
        <a:ext cx="10855141" cy="1009332"/>
      </dsp:txXfrm>
    </dsp:sp>
    <dsp:sp modelId="{C6C4AAED-A6C5-4F27-9538-C3236794688F}">
      <dsp:nvSpPr>
        <dsp:cNvPr id="0" name=""/>
        <dsp:cNvSpPr/>
      </dsp:nvSpPr>
      <dsp:spPr>
        <a:xfrm>
          <a:off x="69643" y="3406496"/>
          <a:ext cx="1261665" cy="1261665"/>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19CFA-29F8-43E4-B708-69D60E58CC06}">
      <dsp:nvSpPr>
        <dsp:cNvPr id="0" name=""/>
        <dsp:cNvSpPr/>
      </dsp:nvSpPr>
      <dsp:spPr>
        <a:xfrm>
          <a:off x="-5662016" y="-873425"/>
          <a:ext cx="6793513" cy="67935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C56FF7-D293-44CF-A1C5-BC86C5B3351E}">
      <dsp:nvSpPr>
        <dsp:cNvPr id="0" name=""/>
        <dsp:cNvSpPr/>
      </dsp:nvSpPr>
      <dsp:spPr>
        <a:xfrm>
          <a:off x="927702" y="720966"/>
          <a:ext cx="10670938" cy="14417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4374"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solidFill>
                <a:schemeClr val="tx1"/>
              </a:solidFill>
            </a:rPr>
            <a:t>Sınav salonların aydınlatılması, havalandırılması ve hijyenik hâle getirilmesi, sınav salonlarında yer alan demirbaşlar ile tuvaletlerin temizliğinin sağlanması amacıyla hizmetli olarak görevlendirilen personelin takibini yapar.</a:t>
          </a:r>
        </a:p>
      </dsp:txBody>
      <dsp:txXfrm>
        <a:off x="927702" y="720966"/>
        <a:ext cx="10670938" cy="1441730"/>
      </dsp:txXfrm>
    </dsp:sp>
    <dsp:sp modelId="{1ABFC853-1E86-4ED3-961F-9D817B3625A8}">
      <dsp:nvSpPr>
        <dsp:cNvPr id="0" name=""/>
        <dsp:cNvSpPr/>
      </dsp:nvSpPr>
      <dsp:spPr>
        <a:xfrm>
          <a:off x="26621" y="540749"/>
          <a:ext cx="1802163" cy="180216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C3C1B38-A144-4E98-92E3-D7831A8AC2E0}">
      <dsp:nvSpPr>
        <dsp:cNvPr id="0" name=""/>
        <dsp:cNvSpPr/>
      </dsp:nvSpPr>
      <dsp:spPr>
        <a:xfrm>
          <a:off x="927702" y="2883965"/>
          <a:ext cx="10670938" cy="144173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4374"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solidFill>
                <a:schemeClr val="tx1"/>
              </a:solidFill>
            </a:rPr>
            <a:t>Millî Eğitim Bakanlığı Merkezî Sistem Sınav Yönergesi ve Genel Müdürlük talimatlarınnda yer alan diğer görevleri yürütür.</a:t>
          </a:r>
        </a:p>
      </dsp:txBody>
      <dsp:txXfrm>
        <a:off x="927702" y="2883965"/>
        <a:ext cx="10670938" cy="1441730"/>
      </dsp:txXfrm>
    </dsp:sp>
    <dsp:sp modelId="{DB3ED2D7-EC39-4A87-8169-AD55315824F8}">
      <dsp:nvSpPr>
        <dsp:cNvPr id="0" name=""/>
        <dsp:cNvSpPr/>
      </dsp:nvSpPr>
      <dsp:spPr>
        <a:xfrm>
          <a:off x="26621" y="2703749"/>
          <a:ext cx="1802163" cy="180216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19CFA-29F8-43E4-B708-69D60E58CC06}">
      <dsp:nvSpPr>
        <dsp:cNvPr id="0" name=""/>
        <dsp:cNvSpPr/>
      </dsp:nvSpPr>
      <dsp:spPr>
        <a:xfrm>
          <a:off x="-5706101" y="-873425"/>
          <a:ext cx="6793513" cy="67935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C56FF7-D293-44CF-A1C5-BC86C5B3351E}">
      <dsp:nvSpPr>
        <dsp:cNvPr id="0" name=""/>
        <dsp:cNvSpPr/>
      </dsp:nvSpPr>
      <dsp:spPr>
        <a:xfrm>
          <a:off x="405193" y="265757"/>
          <a:ext cx="11149361"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Sınav öncesi sınav salonunu hazır hale getirir.</a:t>
          </a:r>
        </a:p>
      </dsp:txBody>
      <dsp:txXfrm>
        <a:off x="405193" y="265757"/>
        <a:ext cx="11149361" cy="531312"/>
      </dsp:txXfrm>
    </dsp:sp>
    <dsp:sp modelId="{1ABFC853-1E86-4ED3-961F-9D817B3625A8}">
      <dsp:nvSpPr>
        <dsp:cNvPr id="0" name=""/>
        <dsp:cNvSpPr/>
      </dsp:nvSpPr>
      <dsp:spPr>
        <a:xfrm>
          <a:off x="73123" y="199343"/>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496AA58-F19E-4C40-9EAE-DEF6B604C478}">
      <dsp:nvSpPr>
        <dsp:cNvPr id="0" name=""/>
        <dsp:cNvSpPr/>
      </dsp:nvSpPr>
      <dsp:spPr>
        <a:xfrm>
          <a:off x="842234" y="1062625"/>
          <a:ext cx="10712320"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Adayları salon aday yoklama listesinde belirtilen sıra numarasına göre yerleştirir.</a:t>
          </a:r>
        </a:p>
      </dsp:txBody>
      <dsp:txXfrm>
        <a:off x="842234" y="1062625"/>
        <a:ext cx="10712320" cy="531312"/>
      </dsp:txXfrm>
    </dsp:sp>
    <dsp:sp modelId="{7792F859-53BC-49F8-AD6A-0BB4A7F6683F}">
      <dsp:nvSpPr>
        <dsp:cNvPr id="0" name=""/>
        <dsp:cNvSpPr/>
      </dsp:nvSpPr>
      <dsp:spPr>
        <a:xfrm>
          <a:off x="510164" y="996211"/>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8936EC3-A5A4-42D1-93D9-8CA87D5362AF}">
      <dsp:nvSpPr>
        <dsp:cNvPr id="0" name=""/>
        <dsp:cNvSpPr/>
      </dsp:nvSpPr>
      <dsp:spPr>
        <a:xfrm>
          <a:off x="1042082" y="1859493"/>
          <a:ext cx="10512473"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Adayların kimlik ve sınav giriş belgesi kontrollerini yapar.</a:t>
          </a:r>
        </a:p>
      </dsp:txBody>
      <dsp:txXfrm>
        <a:off x="1042082" y="1859493"/>
        <a:ext cx="10512473" cy="531312"/>
      </dsp:txXfrm>
    </dsp:sp>
    <dsp:sp modelId="{ABA4F4EE-1C01-4ADB-8D8D-31FD3889718A}">
      <dsp:nvSpPr>
        <dsp:cNvPr id="0" name=""/>
        <dsp:cNvSpPr/>
      </dsp:nvSpPr>
      <dsp:spPr>
        <a:xfrm>
          <a:off x="710011" y="1793079"/>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15EFD37-B78B-4483-AF44-4A4EEC492C54}">
      <dsp:nvSpPr>
        <dsp:cNvPr id="0" name=""/>
        <dsp:cNvSpPr/>
      </dsp:nvSpPr>
      <dsp:spPr>
        <a:xfrm>
          <a:off x="1042082" y="2655856"/>
          <a:ext cx="10512473"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Adaylara sınavda uyulması gereken kurallar hakkında bilgi verir.</a:t>
          </a:r>
        </a:p>
      </dsp:txBody>
      <dsp:txXfrm>
        <a:off x="1042082" y="2655856"/>
        <a:ext cx="10512473" cy="531312"/>
      </dsp:txXfrm>
    </dsp:sp>
    <dsp:sp modelId="{4474423F-E66A-4314-BECB-D3DC7ABCB9FC}">
      <dsp:nvSpPr>
        <dsp:cNvPr id="0" name=""/>
        <dsp:cNvSpPr/>
      </dsp:nvSpPr>
      <dsp:spPr>
        <a:xfrm>
          <a:off x="710011" y="2589442"/>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D2949DD-6812-485F-9ECE-BF681484DB8F}">
      <dsp:nvSpPr>
        <dsp:cNvPr id="0" name=""/>
        <dsp:cNvSpPr/>
      </dsp:nvSpPr>
      <dsp:spPr>
        <a:xfrm>
          <a:off x="842234" y="3452724"/>
          <a:ext cx="10712320"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Sınavın güvenli bir şekilde uygulanmasını sağlar.</a:t>
          </a:r>
        </a:p>
      </dsp:txBody>
      <dsp:txXfrm>
        <a:off x="842234" y="3452724"/>
        <a:ext cx="10712320" cy="531312"/>
      </dsp:txXfrm>
    </dsp:sp>
    <dsp:sp modelId="{D66E04E1-7F24-40AB-B7E6-6FC8631D9843}">
      <dsp:nvSpPr>
        <dsp:cNvPr id="0" name=""/>
        <dsp:cNvSpPr/>
      </dsp:nvSpPr>
      <dsp:spPr>
        <a:xfrm>
          <a:off x="510164" y="3386310"/>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A9827B3-0538-488C-B0DC-D2AE44E1308F}">
      <dsp:nvSpPr>
        <dsp:cNvPr id="0" name=""/>
        <dsp:cNvSpPr/>
      </dsp:nvSpPr>
      <dsp:spPr>
        <a:xfrm>
          <a:off x="405193" y="4249592"/>
          <a:ext cx="11149361" cy="53131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21729"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Adayların sınav giriş belgelerini toplar.</a:t>
          </a:r>
        </a:p>
      </dsp:txBody>
      <dsp:txXfrm>
        <a:off x="405193" y="4249592"/>
        <a:ext cx="11149361" cy="531312"/>
      </dsp:txXfrm>
    </dsp:sp>
    <dsp:sp modelId="{DC7902E8-1EE9-4FC0-A19D-0A0FC1F44606}">
      <dsp:nvSpPr>
        <dsp:cNvPr id="0" name=""/>
        <dsp:cNvSpPr/>
      </dsp:nvSpPr>
      <dsp:spPr>
        <a:xfrm>
          <a:off x="73123" y="4183178"/>
          <a:ext cx="664140" cy="664140"/>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19CFA-29F8-43E4-B708-69D60E58CC06}">
      <dsp:nvSpPr>
        <dsp:cNvPr id="0" name=""/>
        <dsp:cNvSpPr/>
      </dsp:nvSpPr>
      <dsp:spPr>
        <a:xfrm>
          <a:off x="-5706101" y="-873425"/>
          <a:ext cx="6793513" cy="6793513"/>
        </a:xfrm>
        <a:prstGeom prst="blockArc">
          <a:avLst>
            <a:gd name="adj1" fmla="val 18900000"/>
            <a:gd name="adj2" fmla="val 2700000"/>
            <a:gd name="adj3" fmla="val 318"/>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C56FF7-D293-44CF-A1C5-BC86C5B3351E}">
      <dsp:nvSpPr>
        <dsp:cNvPr id="0" name=""/>
        <dsp:cNvSpPr/>
      </dsp:nvSpPr>
      <dsp:spPr>
        <a:xfrm>
          <a:off x="475342" y="315315"/>
          <a:ext cx="11079213"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Salon aday yoklama listesinin sınav sonunda adaylara imzalatılmasını sağlar.</a:t>
          </a:r>
        </a:p>
      </dsp:txBody>
      <dsp:txXfrm>
        <a:off x="475342" y="315315"/>
        <a:ext cx="11079213" cy="631034"/>
      </dsp:txXfrm>
    </dsp:sp>
    <dsp:sp modelId="{1ABFC853-1E86-4ED3-961F-9D817B3625A8}">
      <dsp:nvSpPr>
        <dsp:cNvPr id="0" name=""/>
        <dsp:cNvSpPr/>
      </dsp:nvSpPr>
      <dsp:spPr>
        <a:xfrm>
          <a:off x="80945" y="236436"/>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A9DC80E-84D8-4E5A-8499-869E28AC8BE6}">
      <dsp:nvSpPr>
        <dsp:cNvPr id="0" name=""/>
        <dsp:cNvSpPr/>
      </dsp:nvSpPr>
      <dsp:spPr>
        <a:xfrm>
          <a:off x="927523" y="1261564"/>
          <a:ext cx="10627032"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Aday cevap kâğıtlarının imzalatılmasını sağlar.</a:t>
          </a:r>
        </a:p>
      </dsp:txBody>
      <dsp:txXfrm>
        <a:off x="927523" y="1261564"/>
        <a:ext cx="10627032" cy="631034"/>
      </dsp:txXfrm>
    </dsp:sp>
    <dsp:sp modelId="{A05BA4C0-FF8F-4ED2-A973-99E9E84972A1}">
      <dsp:nvSpPr>
        <dsp:cNvPr id="0" name=""/>
        <dsp:cNvSpPr/>
      </dsp:nvSpPr>
      <dsp:spPr>
        <a:xfrm>
          <a:off x="533126" y="1182685"/>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9BD1BB-4400-48D8-9884-B084985E3808}">
      <dsp:nvSpPr>
        <dsp:cNvPr id="0" name=""/>
        <dsp:cNvSpPr/>
      </dsp:nvSpPr>
      <dsp:spPr>
        <a:xfrm>
          <a:off x="1066306" y="2207813"/>
          <a:ext cx="10488249"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Sınavda yaşanan hususlara ilişkin tutanak ve benzeri evrakları düzenler ve ihtiyaç halinde bina güvenlik görevlileri ile iş birliği yapar.</a:t>
          </a:r>
        </a:p>
      </dsp:txBody>
      <dsp:txXfrm>
        <a:off x="1066306" y="2207813"/>
        <a:ext cx="10488249" cy="631034"/>
      </dsp:txXfrm>
    </dsp:sp>
    <dsp:sp modelId="{D23823E5-2A9F-4459-B619-733C5D1C1571}">
      <dsp:nvSpPr>
        <dsp:cNvPr id="0" name=""/>
        <dsp:cNvSpPr/>
      </dsp:nvSpPr>
      <dsp:spPr>
        <a:xfrm>
          <a:off x="671909" y="2128934"/>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06DCFD2-E2CF-4A9E-BAAB-2F24C85B4441}">
      <dsp:nvSpPr>
        <dsp:cNvPr id="0" name=""/>
        <dsp:cNvSpPr/>
      </dsp:nvSpPr>
      <dsp:spPr>
        <a:xfrm>
          <a:off x="927523" y="3154062"/>
          <a:ext cx="10627032"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e-Sınav uygulama ve izleme sorumlusunun görevine gelmemesi hâlinde bu görevlinin görevlerini yürütür.</a:t>
          </a:r>
        </a:p>
      </dsp:txBody>
      <dsp:txXfrm>
        <a:off x="927523" y="3154062"/>
        <a:ext cx="10627032" cy="631034"/>
      </dsp:txXfrm>
    </dsp:sp>
    <dsp:sp modelId="{0FE1724E-E03C-4910-B127-231C85B59A35}">
      <dsp:nvSpPr>
        <dsp:cNvPr id="0" name=""/>
        <dsp:cNvSpPr/>
      </dsp:nvSpPr>
      <dsp:spPr>
        <a:xfrm>
          <a:off x="533126" y="3075183"/>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7BF7180-D148-4EAE-B27B-731677E0F428}">
      <dsp:nvSpPr>
        <dsp:cNvPr id="0" name=""/>
        <dsp:cNvSpPr/>
      </dsp:nvSpPr>
      <dsp:spPr>
        <a:xfrm>
          <a:off x="475342" y="4100311"/>
          <a:ext cx="11079213" cy="6310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884"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dirty="0">
              <a:solidFill>
                <a:schemeClr val="tx1"/>
              </a:solidFill>
            </a:rPr>
            <a:t>Millî Eğitim Bakanlığı Merkezî Sistem Sınav Yönergesi ve Genel Müdürlük talimatlarınnda yer alan diğer görevleri yürütür.</a:t>
          </a:r>
        </a:p>
      </dsp:txBody>
      <dsp:txXfrm>
        <a:off x="475342" y="4100311"/>
        <a:ext cx="11079213" cy="631034"/>
      </dsp:txXfrm>
    </dsp:sp>
    <dsp:sp modelId="{2627FF15-A46F-4BC1-98A4-E9202E646B2E}">
      <dsp:nvSpPr>
        <dsp:cNvPr id="0" name=""/>
        <dsp:cNvSpPr/>
      </dsp:nvSpPr>
      <dsp:spPr>
        <a:xfrm>
          <a:off x="80945" y="4021432"/>
          <a:ext cx="788793" cy="78879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2T08:17:19.616"/>
    </inkml:context>
    <inkml:brush xml:id="br0">
      <inkml:brushProperty name="width" value="0.2" units="cm"/>
      <inkml:brushProperty name="height" value="0.2" units="cm"/>
      <inkml:brushProperty name="color" value="#008C3A"/>
    </inkml:brush>
  </inkml:definitions>
  <inkml:trace contextRef="#ctx0" brushRef="#br0">0 2 24575,'5'0'0,"28"-1"0,-1 1 0,1 2 0,-1 1 0,0 2 0,49 13 0,-15 2 0,1-3 0,0-3 0,2-2 0,-1-4 0,111 0 0,-104-9-1365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bilgi Yer Tutucusu 1">
            <a:extLst>
              <a:ext uri="{FF2B5EF4-FFF2-40B4-BE49-F238E27FC236}">
                <a16:creationId xmlns:a16="http://schemas.microsoft.com/office/drawing/2014/main" id="{CC677DAC-3C83-D1D6-28A0-4A4AD82D28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tr-TR"/>
          </a:p>
        </p:txBody>
      </p:sp>
      <p:sp>
        <p:nvSpPr>
          <p:cNvPr id="3" name="Veri Yer Tutucusu 2">
            <a:extLst>
              <a:ext uri="{FF2B5EF4-FFF2-40B4-BE49-F238E27FC236}">
                <a16:creationId xmlns:a16="http://schemas.microsoft.com/office/drawing/2014/main" id="{05F97687-EAD1-B265-71CB-4C2899D6387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1B18962-C5FB-41B4-AAE7-E31AC8CD7B6F}" type="datetimeFigureOut">
              <a:rPr lang="tr-TR"/>
              <a:pPr>
                <a:defRPr/>
              </a:pPr>
              <a:t>13.03.2023</a:t>
            </a:fld>
            <a:endParaRPr lang="tr-TR" dirty="0"/>
          </a:p>
        </p:txBody>
      </p:sp>
      <p:sp>
        <p:nvSpPr>
          <p:cNvPr id="4" name="Slayt Görüntüsü Yer Tutucusu 3">
            <a:extLst>
              <a:ext uri="{FF2B5EF4-FFF2-40B4-BE49-F238E27FC236}">
                <a16:creationId xmlns:a16="http://schemas.microsoft.com/office/drawing/2014/main" id="{0166D836-8729-6911-8937-917DF44BA7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tr-TR" noProof="0" dirty="0"/>
          </a:p>
        </p:txBody>
      </p:sp>
      <p:sp>
        <p:nvSpPr>
          <p:cNvPr id="5" name="Not Yer Tutucusu 4">
            <a:extLst>
              <a:ext uri="{FF2B5EF4-FFF2-40B4-BE49-F238E27FC236}">
                <a16:creationId xmlns:a16="http://schemas.microsoft.com/office/drawing/2014/main" id="{A9078A56-B840-275D-EFD7-045CF6179B6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noProof="0"/>
              <a:t>Asıl metin stillerini düzenle</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Altbilgi Yer Tutucusu 5">
            <a:extLst>
              <a:ext uri="{FF2B5EF4-FFF2-40B4-BE49-F238E27FC236}">
                <a16:creationId xmlns:a16="http://schemas.microsoft.com/office/drawing/2014/main" id="{71567FE4-96C8-722D-5A7E-01E08ACC4F8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tr-TR"/>
          </a:p>
        </p:txBody>
      </p:sp>
      <p:sp>
        <p:nvSpPr>
          <p:cNvPr id="7" name="Slayt Numarası Yer Tutucusu 6">
            <a:extLst>
              <a:ext uri="{FF2B5EF4-FFF2-40B4-BE49-F238E27FC236}">
                <a16:creationId xmlns:a16="http://schemas.microsoft.com/office/drawing/2014/main" id="{FE3D1218-3256-EE27-B2CC-4E9DA4BBBBE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2ED9B76-6971-45DC-A098-350789E5489A}"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ayt Resmi Yer Tutucusu 1">
            <a:extLst>
              <a:ext uri="{FF2B5EF4-FFF2-40B4-BE49-F238E27FC236}">
                <a16:creationId xmlns:a16="http://schemas.microsoft.com/office/drawing/2014/main" id="{112BA026-7EDE-F122-4915-27932A0835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 Yer Tutucusu 2">
            <a:extLst>
              <a:ext uri="{FF2B5EF4-FFF2-40B4-BE49-F238E27FC236}">
                <a16:creationId xmlns:a16="http://schemas.microsoft.com/office/drawing/2014/main" id="{57EF1732-1F61-7489-E4B4-A526841BA1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tr-TR" altLang="tr-TR"/>
          </a:p>
        </p:txBody>
      </p:sp>
      <p:sp>
        <p:nvSpPr>
          <p:cNvPr id="72708" name="Slayt Numarası Yer Tutucusu 3">
            <a:extLst>
              <a:ext uri="{FF2B5EF4-FFF2-40B4-BE49-F238E27FC236}">
                <a16:creationId xmlns:a16="http://schemas.microsoft.com/office/drawing/2014/main" id="{BA52DE05-B09F-B88B-7DC6-FC1C0D773E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FC57EF6-8939-449C-BE6E-7D9D7FD3D8D3}" type="slidenum">
              <a:rPr lang="tr-TR" altLang="tr-TR" smtClean="0"/>
              <a:pPr/>
              <a:t>65</a:t>
            </a:fld>
            <a:endParaRPr lang="tr-TR" altLang="tr-T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Resim 6">
            <a:extLst>
              <a:ext uri="{FF2B5EF4-FFF2-40B4-BE49-F238E27FC236}">
                <a16:creationId xmlns:a16="http://schemas.microsoft.com/office/drawing/2014/main" id="{68B46919-908B-6608-660A-7EF5065BE185}"/>
              </a:ext>
            </a:extLst>
          </p:cNvPr>
          <p:cNvPicPr>
            <a:picLocks noChangeAspect="1"/>
          </p:cNvPicPr>
          <p:nvPr userDrawn="1"/>
        </p:nvPicPr>
        <p:blipFill>
          <a:blip r:embed="rId3">
            <a:extLst>
              <a:ext uri="{28A0092B-C50C-407E-A947-70E740481C1C}">
                <a14:useLocalDpi xmlns:a14="http://schemas.microsoft.com/office/drawing/2010/main" val="0"/>
              </a:ext>
            </a:extLst>
          </a:blip>
          <a:srcRect l="55368"/>
          <a:stretch>
            <a:fillRect/>
          </a:stretch>
        </p:blipFill>
        <p:spPr bwMode="auto">
          <a:xfrm>
            <a:off x="-2012950" y="0"/>
            <a:ext cx="407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Yuvarlatılmış Dikdörtgen 7">
            <a:extLst>
              <a:ext uri="{FF2B5EF4-FFF2-40B4-BE49-F238E27FC236}">
                <a16:creationId xmlns:a16="http://schemas.microsoft.com/office/drawing/2014/main" id="{3C404188-D020-9E0F-DB2E-D045D8DFC96A}"/>
              </a:ext>
            </a:extLst>
          </p:cNvPr>
          <p:cNvSpPr/>
          <p:nvPr userDrawn="1"/>
        </p:nvSpPr>
        <p:spPr>
          <a:xfrm>
            <a:off x="309563" y="1898650"/>
            <a:ext cx="10337800" cy="1771650"/>
          </a:xfrm>
          <a:prstGeom prst="roundRect">
            <a:avLst>
              <a:gd name="adj" fmla="val 50000"/>
            </a:avLst>
          </a:prstGeom>
          <a:solidFill>
            <a:srgbClr val="F80000">
              <a:alpha val="35000"/>
            </a:srgbClr>
          </a:solidFill>
          <a:ln w="38100">
            <a:solidFill>
              <a:srgbClr val="D1D1D1"/>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endParaRPr lang="tr-TR" spc="-150" dirty="0"/>
          </a:p>
        </p:txBody>
      </p:sp>
      <p:pic>
        <p:nvPicPr>
          <p:cNvPr id="4" name="Resim 3">
            <a:extLst>
              <a:ext uri="{FF2B5EF4-FFF2-40B4-BE49-F238E27FC236}">
                <a16:creationId xmlns:a16="http://schemas.microsoft.com/office/drawing/2014/main" id="{64A1C3F2-375E-3D17-9A84-2A5CC4415531}"/>
              </a:ext>
            </a:extLst>
          </p:cNvPr>
          <p:cNvPicPr>
            <a:picLocks noChangeAspect="1"/>
          </p:cNvPicPr>
          <p:nvPr userDrawn="1"/>
        </p:nvPicPr>
        <p:blipFill>
          <a:blip r:embed="rId4" cstate="print"/>
          <a:stretch>
            <a:fillRect/>
          </a:stretch>
        </p:blipFill>
        <p:spPr>
          <a:xfrm>
            <a:off x="417831" y="2008331"/>
            <a:ext cx="1563761" cy="1553144"/>
          </a:xfrm>
          <a:prstGeom prst="ellipse">
            <a:avLst/>
          </a:prstGeom>
          <a:ln w="19050" cap="rnd">
            <a:solidFill>
              <a:srgbClr val="DADAD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Altbilgi Yer Tutucusu 4">
            <a:extLst>
              <a:ext uri="{FF2B5EF4-FFF2-40B4-BE49-F238E27FC236}">
                <a16:creationId xmlns:a16="http://schemas.microsoft.com/office/drawing/2014/main" id="{2112B54E-2025-20DD-6E54-E1B81128F34B}"/>
              </a:ext>
            </a:extLst>
          </p:cNvPr>
          <p:cNvSpPr>
            <a:spLocks noGrp="1"/>
          </p:cNvSpPr>
          <p:nvPr>
            <p:ph type="ftr" sz="quarter" idx="10"/>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33970A11-BC15-25E2-57FB-9B0DE96AB29B}"/>
              </a:ext>
            </a:extLst>
          </p:cNvPr>
          <p:cNvSpPr>
            <a:spLocks noGrp="1"/>
          </p:cNvSpPr>
          <p:nvPr>
            <p:ph type="sldNum" sz="quarter" idx="11"/>
          </p:nvPr>
        </p:nvSpPr>
        <p:spPr/>
        <p:txBody>
          <a:bodyPr/>
          <a:lstStyle>
            <a:lvl1pPr>
              <a:defRPr/>
            </a:lvl1pPr>
          </a:lstStyle>
          <a:p>
            <a:pPr>
              <a:defRPr/>
            </a:pPr>
            <a:fld id="{53D4AA67-7993-40F5-A608-D7394D9D33E5}" type="slidenum">
              <a:rPr lang="tr-TR" altLang="tr-TR"/>
              <a:pPr>
                <a:defRPr/>
              </a:pPr>
              <a:t>‹#›</a:t>
            </a:fld>
            <a:endParaRPr lang="tr-TR" altLang="tr-TR"/>
          </a:p>
        </p:txBody>
      </p:sp>
      <p:sp>
        <p:nvSpPr>
          <p:cNvPr id="7" name="Veri Yer Tutucusu 3">
            <a:extLst>
              <a:ext uri="{FF2B5EF4-FFF2-40B4-BE49-F238E27FC236}">
                <a16:creationId xmlns:a16="http://schemas.microsoft.com/office/drawing/2014/main" id="{5BE5CB2E-358F-0032-4FE4-ECDEBB03B562}"/>
              </a:ext>
            </a:extLst>
          </p:cNvPr>
          <p:cNvSpPr>
            <a:spLocks noGrp="1"/>
          </p:cNvSpPr>
          <p:nvPr>
            <p:ph type="dt" sz="half" idx="12"/>
          </p:nvPr>
        </p:nvSpPr>
        <p:spPr/>
        <p:txBody>
          <a:bodyPr/>
          <a:lstStyle>
            <a:lvl1pPr>
              <a:defRPr/>
            </a:lvl1pPr>
          </a:lstStyle>
          <a:p>
            <a:pPr>
              <a:defRPr/>
            </a:pPr>
            <a:fld id="{79B17257-BE46-4521-89AA-3977112EA7DC}" type="datetime1">
              <a:rPr lang="tr-TR"/>
              <a:pPr>
                <a:defRPr/>
              </a:pPr>
              <a:t>13.03.2023</a:t>
            </a:fld>
            <a:endParaRPr lang="tr-TR" dirty="0"/>
          </a:p>
        </p:txBody>
      </p:sp>
    </p:spTree>
    <p:extLst>
      <p:ext uri="{BB962C8B-B14F-4D97-AF65-F5344CB8AC3E}">
        <p14:creationId xmlns:p14="http://schemas.microsoft.com/office/powerpoint/2010/main" val="1690362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BA106B-3583-7312-49AA-BAA9A66E2701}"/>
              </a:ext>
            </a:extLst>
          </p:cNvPr>
          <p:cNvSpPr>
            <a:spLocks noGrp="1"/>
          </p:cNvSpPr>
          <p:nvPr>
            <p:ph type="dt" sz="half" idx="10"/>
          </p:nvPr>
        </p:nvSpPr>
        <p:spPr/>
        <p:txBody>
          <a:bodyPr/>
          <a:lstStyle>
            <a:lvl1pPr>
              <a:defRPr/>
            </a:lvl1pPr>
          </a:lstStyle>
          <a:p>
            <a:pPr>
              <a:defRPr/>
            </a:pPr>
            <a:fld id="{11C2495A-5F30-4EAE-9267-E33E191B7625}" type="datetime1">
              <a:rPr lang="tr-TR"/>
              <a:pPr>
                <a:defRPr/>
              </a:pPr>
              <a:t>13.03.2023</a:t>
            </a:fld>
            <a:endParaRPr lang="tr-TR" dirty="0"/>
          </a:p>
        </p:txBody>
      </p:sp>
      <p:sp>
        <p:nvSpPr>
          <p:cNvPr id="5" name="Altbilgi Yer Tutucusu 4">
            <a:extLst>
              <a:ext uri="{FF2B5EF4-FFF2-40B4-BE49-F238E27FC236}">
                <a16:creationId xmlns:a16="http://schemas.microsoft.com/office/drawing/2014/main" id="{A5484900-DCD0-1834-423B-B34D35176DC4}"/>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C6E59A82-D954-4867-BD7B-B3E5FC4CAAFE}"/>
              </a:ext>
            </a:extLst>
          </p:cNvPr>
          <p:cNvSpPr>
            <a:spLocks noGrp="1"/>
          </p:cNvSpPr>
          <p:nvPr>
            <p:ph type="sldNum" sz="quarter" idx="12"/>
          </p:nvPr>
        </p:nvSpPr>
        <p:spPr/>
        <p:txBody>
          <a:bodyPr/>
          <a:lstStyle>
            <a:lvl1pPr>
              <a:defRPr/>
            </a:lvl1pPr>
          </a:lstStyle>
          <a:p>
            <a:pPr>
              <a:defRPr/>
            </a:pPr>
            <a:fld id="{E456E2D0-296B-436A-9426-3CF9793B4726}" type="slidenum">
              <a:rPr lang="tr-TR" altLang="tr-TR"/>
              <a:pPr>
                <a:defRPr/>
              </a:pPr>
              <a:t>‹#›</a:t>
            </a:fld>
            <a:endParaRPr lang="tr-TR" altLang="tr-TR"/>
          </a:p>
        </p:txBody>
      </p:sp>
    </p:spTree>
    <p:extLst>
      <p:ext uri="{BB962C8B-B14F-4D97-AF65-F5344CB8AC3E}">
        <p14:creationId xmlns:p14="http://schemas.microsoft.com/office/powerpoint/2010/main" val="192017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31A0DA2-F6DF-233C-4205-A10997BF37B7}"/>
              </a:ext>
            </a:extLst>
          </p:cNvPr>
          <p:cNvSpPr>
            <a:spLocks noGrp="1"/>
          </p:cNvSpPr>
          <p:nvPr>
            <p:ph type="dt" sz="half" idx="10"/>
          </p:nvPr>
        </p:nvSpPr>
        <p:spPr/>
        <p:txBody>
          <a:bodyPr/>
          <a:lstStyle>
            <a:lvl1pPr>
              <a:defRPr/>
            </a:lvl1pPr>
          </a:lstStyle>
          <a:p>
            <a:pPr>
              <a:defRPr/>
            </a:pPr>
            <a:fld id="{FDC70B12-15EF-4AB6-9904-2937EC8808DE}" type="datetime1">
              <a:rPr lang="tr-TR"/>
              <a:pPr>
                <a:defRPr/>
              </a:pPr>
              <a:t>13.03.2023</a:t>
            </a:fld>
            <a:endParaRPr lang="tr-TR" dirty="0"/>
          </a:p>
        </p:txBody>
      </p:sp>
      <p:sp>
        <p:nvSpPr>
          <p:cNvPr id="5" name="Altbilgi Yer Tutucusu 4">
            <a:extLst>
              <a:ext uri="{FF2B5EF4-FFF2-40B4-BE49-F238E27FC236}">
                <a16:creationId xmlns:a16="http://schemas.microsoft.com/office/drawing/2014/main" id="{FE89A6AA-B902-33E4-5E43-3D4979FCF584}"/>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8FA813B3-938F-F6D8-D915-1E411D319E19}"/>
              </a:ext>
            </a:extLst>
          </p:cNvPr>
          <p:cNvSpPr>
            <a:spLocks noGrp="1"/>
          </p:cNvSpPr>
          <p:nvPr>
            <p:ph type="sldNum" sz="quarter" idx="12"/>
          </p:nvPr>
        </p:nvSpPr>
        <p:spPr/>
        <p:txBody>
          <a:bodyPr/>
          <a:lstStyle>
            <a:lvl1pPr>
              <a:defRPr/>
            </a:lvl1pPr>
          </a:lstStyle>
          <a:p>
            <a:pPr>
              <a:defRPr/>
            </a:pPr>
            <a:fld id="{BE1DA40F-8934-4495-91E3-30CC3C1B967D}" type="slidenum">
              <a:rPr lang="tr-TR" altLang="tr-TR"/>
              <a:pPr>
                <a:defRPr/>
              </a:pPr>
              <a:t>‹#›</a:t>
            </a:fld>
            <a:endParaRPr lang="tr-TR" altLang="tr-TR"/>
          </a:p>
        </p:txBody>
      </p:sp>
    </p:spTree>
    <p:extLst>
      <p:ext uri="{BB962C8B-B14F-4D97-AF65-F5344CB8AC3E}">
        <p14:creationId xmlns:p14="http://schemas.microsoft.com/office/powerpoint/2010/main" val="1604509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Veri Yer Tutucusu 3">
            <a:extLst>
              <a:ext uri="{FF2B5EF4-FFF2-40B4-BE49-F238E27FC236}">
                <a16:creationId xmlns:a16="http://schemas.microsoft.com/office/drawing/2014/main" id="{117399E9-6DA5-1ADA-E649-BF225D8496E5}"/>
              </a:ext>
            </a:extLst>
          </p:cNvPr>
          <p:cNvSpPr>
            <a:spLocks noGrp="1"/>
          </p:cNvSpPr>
          <p:nvPr>
            <p:ph type="dt" sz="half" idx="10"/>
          </p:nvPr>
        </p:nvSpPr>
        <p:spPr/>
        <p:txBody>
          <a:bodyPr/>
          <a:lstStyle>
            <a:lvl1pPr>
              <a:defRPr/>
            </a:lvl1pPr>
          </a:lstStyle>
          <a:p>
            <a:pPr>
              <a:defRPr/>
            </a:pPr>
            <a:fld id="{933037C7-FCE8-4A2C-8592-2FA22BF86EF0}" type="datetime1">
              <a:rPr lang="tr-TR"/>
              <a:pPr>
                <a:defRPr/>
              </a:pPr>
              <a:t>13.03.2023</a:t>
            </a:fld>
            <a:endParaRPr lang="tr-TR" dirty="0"/>
          </a:p>
        </p:txBody>
      </p:sp>
      <p:sp>
        <p:nvSpPr>
          <p:cNvPr id="5" name="Altbilgi Yer Tutucusu 4">
            <a:extLst>
              <a:ext uri="{FF2B5EF4-FFF2-40B4-BE49-F238E27FC236}">
                <a16:creationId xmlns:a16="http://schemas.microsoft.com/office/drawing/2014/main" id="{2EECF457-6F4A-399C-FEBB-E0019410BBB3}"/>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DF004A3D-533B-B88F-FEB7-88EEC83940F3}"/>
              </a:ext>
            </a:extLst>
          </p:cNvPr>
          <p:cNvSpPr>
            <a:spLocks noGrp="1"/>
          </p:cNvSpPr>
          <p:nvPr>
            <p:ph type="sldNum" sz="quarter" idx="12"/>
          </p:nvPr>
        </p:nvSpPr>
        <p:spPr/>
        <p:txBody>
          <a:bodyPr/>
          <a:lstStyle>
            <a:lvl1pPr>
              <a:defRPr/>
            </a:lvl1pPr>
          </a:lstStyle>
          <a:p>
            <a:pPr>
              <a:defRPr/>
            </a:pPr>
            <a:fld id="{37A08762-438F-4A1F-8E48-67C77C010A60}" type="slidenum">
              <a:rPr lang="tr-TR" altLang="tr-TR"/>
              <a:pPr>
                <a:defRPr/>
              </a:pPr>
              <a:t>‹#›</a:t>
            </a:fld>
            <a:endParaRPr lang="tr-TR" altLang="tr-TR"/>
          </a:p>
        </p:txBody>
      </p:sp>
    </p:spTree>
    <p:extLst>
      <p:ext uri="{BB962C8B-B14F-4D97-AF65-F5344CB8AC3E}">
        <p14:creationId xmlns:p14="http://schemas.microsoft.com/office/powerpoint/2010/main" val="13361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2" name="Aynı Yanın Köşesi Yuvarlatılmış Dikdörtgen 6">
            <a:extLst>
              <a:ext uri="{FF2B5EF4-FFF2-40B4-BE49-F238E27FC236}">
                <a16:creationId xmlns:a16="http://schemas.microsoft.com/office/drawing/2014/main" id="{F350BFCB-4B66-90D2-53E4-A3EF58B6E7C2}"/>
              </a:ext>
            </a:extLst>
          </p:cNvPr>
          <p:cNvSpPr/>
          <p:nvPr userDrawn="1"/>
        </p:nvSpPr>
        <p:spPr>
          <a:xfrm rot="10800000">
            <a:off x="155275" y="739525"/>
            <a:ext cx="11880000" cy="5978908"/>
          </a:xfrm>
          <a:prstGeom prst="round2SameRect">
            <a:avLst>
              <a:gd name="adj1" fmla="val 4286"/>
              <a:gd name="adj2" fmla="val 0"/>
            </a:avLst>
          </a:prstGeom>
          <a:blipFill dpi="0" rotWithShape="1">
            <a:blip r:embed="rId2" cstate="print">
              <a:alphaModFix amt="19000"/>
            </a:blip>
            <a:srcRect/>
            <a:tile tx="0" ty="0" sx="85000" sy="85000" flip="none" algn="tl"/>
          </a:blipFill>
          <a:ln w="381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dirty="0"/>
          </a:p>
        </p:txBody>
      </p:sp>
      <p:sp>
        <p:nvSpPr>
          <p:cNvPr id="3" name="Aynı Yanın Köşesi Yuvarlatılmış Dikdörtgen 7">
            <a:extLst>
              <a:ext uri="{FF2B5EF4-FFF2-40B4-BE49-F238E27FC236}">
                <a16:creationId xmlns:a16="http://schemas.microsoft.com/office/drawing/2014/main" id="{98EDCC8D-60A7-6F42-DBEC-4641AC587D19}"/>
              </a:ext>
            </a:extLst>
          </p:cNvPr>
          <p:cNvSpPr/>
          <p:nvPr userDrawn="1"/>
        </p:nvSpPr>
        <p:spPr>
          <a:xfrm>
            <a:off x="155575" y="128588"/>
            <a:ext cx="11879263" cy="795337"/>
          </a:xfrm>
          <a:prstGeom prst="round2SameRect">
            <a:avLst>
              <a:gd name="adj1" fmla="val 22721"/>
              <a:gd name="adj2" fmla="val 0"/>
            </a:avLst>
          </a:prstGeom>
          <a:blipFill dpi="0" rotWithShape="1">
            <a:blip r:embed="rId3" cstate="print"/>
            <a:srcRect/>
            <a:tile tx="0" ty="0" sx="100000" sy="100000" flip="none" algn="tl"/>
          </a:blipFill>
          <a:ln w="38100">
            <a:solidFill>
              <a:srgbClr val="D1D1D1"/>
            </a:solid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dirty="0"/>
          </a:p>
        </p:txBody>
      </p:sp>
      <p:pic>
        <p:nvPicPr>
          <p:cNvPr id="4" name="Resim 3">
            <a:extLst>
              <a:ext uri="{FF2B5EF4-FFF2-40B4-BE49-F238E27FC236}">
                <a16:creationId xmlns:a16="http://schemas.microsoft.com/office/drawing/2014/main" id="{B0393CF4-FB94-D714-CCFF-EC32A3633AAD}"/>
              </a:ext>
            </a:extLst>
          </p:cNvPr>
          <p:cNvPicPr>
            <a:picLocks noChangeAspect="1"/>
          </p:cNvPicPr>
          <p:nvPr userDrawn="1"/>
        </p:nvPicPr>
        <p:blipFill>
          <a:blip r:embed="rId4" cstate="print"/>
          <a:stretch>
            <a:fillRect/>
          </a:stretch>
        </p:blipFill>
        <p:spPr>
          <a:xfrm>
            <a:off x="11248901" y="189816"/>
            <a:ext cx="676796" cy="672201"/>
          </a:xfrm>
          <a:prstGeom prst="ellipse">
            <a:avLst/>
          </a:prstGeom>
          <a:blipFill dpi="0" rotWithShape="1">
            <a:blip r:embed="rId5" cstate="print"/>
            <a:srcRect/>
            <a:stretch>
              <a:fillRect/>
            </a:stretch>
          </a:blipFill>
          <a:ln w="19050" cap="rnd">
            <a:solidFill>
              <a:srgbClr val="DADAD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Unvan 1"/>
          <p:cNvSpPr>
            <a:spLocks noGrp="1"/>
          </p:cNvSpPr>
          <p:nvPr>
            <p:ph type="title"/>
          </p:nvPr>
        </p:nvSpPr>
        <p:spPr>
          <a:xfrm>
            <a:off x="300165" y="301312"/>
            <a:ext cx="10515600" cy="449208"/>
          </a:xfrm>
        </p:spPr>
        <p:txBody>
          <a:bodyPr anchor="t">
            <a:normAutofit/>
          </a:bodyPr>
          <a:lstStyle>
            <a:lvl1pPr>
              <a:defRPr sz="2800">
                <a:solidFill>
                  <a:schemeClr val="bg1"/>
                </a:solidFill>
                <a:effectLst>
                  <a:outerShdw blurRad="38100" dist="38100" dir="2700000" algn="tl">
                    <a:srgbClr val="000000">
                      <a:alpha val="43137"/>
                    </a:srgbClr>
                  </a:outerShdw>
                </a:effectLst>
              </a:defRPr>
            </a:lvl1pPr>
          </a:lstStyle>
          <a:p>
            <a:r>
              <a:rPr lang="tr-TR"/>
              <a:t>Asıl başlık stili için tıklatın</a:t>
            </a:r>
          </a:p>
        </p:txBody>
      </p:sp>
      <p:sp>
        <p:nvSpPr>
          <p:cNvPr id="32" name="İçerik Yer Tutucusu 2"/>
          <p:cNvSpPr>
            <a:spLocks noGrp="1"/>
          </p:cNvSpPr>
          <p:nvPr>
            <p:ph idx="1"/>
          </p:nvPr>
        </p:nvSpPr>
        <p:spPr>
          <a:xfrm>
            <a:off x="300165" y="1020278"/>
            <a:ext cx="11625532" cy="5047313"/>
          </a:xfrm>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5" name="Veri Yer Tutucusu 3">
            <a:extLst>
              <a:ext uri="{FF2B5EF4-FFF2-40B4-BE49-F238E27FC236}">
                <a16:creationId xmlns:a16="http://schemas.microsoft.com/office/drawing/2014/main" id="{B9992054-01C1-93C1-B924-FE8766111C4F}"/>
              </a:ext>
            </a:extLst>
          </p:cNvPr>
          <p:cNvSpPr>
            <a:spLocks noGrp="1"/>
          </p:cNvSpPr>
          <p:nvPr>
            <p:ph type="dt" sz="half" idx="10"/>
          </p:nvPr>
        </p:nvSpPr>
        <p:spPr>
          <a:xfrm>
            <a:off x="819150" y="6067425"/>
            <a:ext cx="2743200" cy="365125"/>
          </a:xfrm>
        </p:spPr>
        <p:txBody>
          <a:bodyPr/>
          <a:lstStyle>
            <a:lvl1pPr>
              <a:defRPr/>
            </a:lvl1pPr>
          </a:lstStyle>
          <a:p>
            <a:pPr>
              <a:defRPr/>
            </a:pPr>
            <a:fld id="{3536DE2E-F15C-4DE3-91D5-71356A353885}" type="datetime1">
              <a:rPr lang="tr-TR"/>
              <a:pPr>
                <a:defRPr/>
              </a:pPr>
              <a:t>13.03.2023</a:t>
            </a:fld>
            <a:endParaRPr lang="tr-TR" dirty="0"/>
          </a:p>
        </p:txBody>
      </p:sp>
      <p:sp>
        <p:nvSpPr>
          <p:cNvPr id="6" name="Altbilgi Yer Tutucusu 4">
            <a:extLst>
              <a:ext uri="{FF2B5EF4-FFF2-40B4-BE49-F238E27FC236}">
                <a16:creationId xmlns:a16="http://schemas.microsoft.com/office/drawing/2014/main" id="{BB75EA7D-1AEE-E2FE-752C-1BA46002AE6C}"/>
              </a:ext>
            </a:extLst>
          </p:cNvPr>
          <p:cNvSpPr>
            <a:spLocks noGrp="1"/>
          </p:cNvSpPr>
          <p:nvPr>
            <p:ph type="ftr" sz="quarter" idx="11"/>
          </p:nvPr>
        </p:nvSpPr>
        <p:spPr>
          <a:xfrm>
            <a:off x="4019550" y="6067425"/>
            <a:ext cx="4114800" cy="365125"/>
          </a:xfrm>
        </p:spPr>
        <p:txBody>
          <a:bodyPr/>
          <a:lstStyle>
            <a:lvl1pPr>
              <a:defRPr/>
            </a:lvl1pPr>
          </a:lstStyle>
          <a:p>
            <a:pPr>
              <a:defRPr/>
            </a:pPr>
            <a:endParaRPr lang="tr-TR"/>
          </a:p>
        </p:txBody>
      </p:sp>
      <p:sp>
        <p:nvSpPr>
          <p:cNvPr id="7" name="Slayt Numarası Yer Tutucusu 5">
            <a:extLst>
              <a:ext uri="{FF2B5EF4-FFF2-40B4-BE49-F238E27FC236}">
                <a16:creationId xmlns:a16="http://schemas.microsoft.com/office/drawing/2014/main" id="{A0CCE6B6-4332-46ED-E06D-0F0278229AE8}"/>
              </a:ext>
            </a:extLst>
          </p:cNvPr>
          <p:cNvSpPr>
            <a:spLocks noGrp="1"/>
          </p:cNvSpPr>
          <p:nvPr>
            <p:ph type="sldNum" sz="quarter" idx="12"/>
          </p:nvPr>
        </p:nvSpPr>
        <p:spPr>
          <a:xfrm>
            <a:off x="11531600" y="6313488"/>
            <a:ext cx="484188" cy="365125"/>
          </a:xfrm>
        </p:spPr>
        <p:txBody>
          <a:bodyPr/>
          <a:lstStyle>
            <a:lvl1pPr algn="l">
              <a:defRPr sz="1400" b="1">
                <a:solidFill>
                  <a:srgbClr val="A50100"/>
                </a:solidFill>
                <a:effectLst>
                  <a:outerShdw blurRad="38100" dist="38100" dir="2700000" algn="tl">
                    <a:srgbClr val="000000"/>
                  </a:outerShdw>
                </a:effectLst>
              </a:defRPr>
            </a:lvl1pPr>
          </a:lstStyle>
          <a:p>
            <a:pPr>
              <a:defRPr/>
            </a:pPr>
            <a:fld id="{02E27EAC-7E74-4531-8B3E-10C732E5EC59}" type="slidenum">
              <a:rPr lang="tr-TR" altLang="tr-TR"/>
              <a:pPr>
                <a:defRPr/>
              </a:pPr>
              <a:t>‹#›</a:t>
            </a:fld>
            <a:endParaRPr lang="tr-TR" altLang="tr-TR"/>
          </a:p>
        </p:txBody>
      </p:sp>
    </p:spTree>
    <p:extLst>
      <p:ext uri="{BB962C8B-B14F-4D97-AF65-F5344CB8AC3E}">
        <p14:creationId xmlns:p14="http://schemas.microsoft.com/office/powerpoint/2010/main" val="50304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7D8E0404-6B8B-DB24-F477-8A1F10F17BE4}"/>
              </a:ext>
            </a:extLst>
          </p:cNvPr>
          <p:cNvSpPr>
            <a:spLocks noGrp="1"/>
          </p:cNvSpPr>
          <p:nvPr>
            <p:ph type="dt" sz="half" idx="10"/>
          </p:nvPr>
        </p:nvSpPr>
        <p:spPr/>
        <p:txBody>
          <a:bodyPr/>
          <a:lstStyle>
            <a:lvl1pPr>
              <a:defRPr/>
            </a:lvl1pPr>
          </a:lstStyle>
          <a:p>
            <a:pPr>
              <a:defRPr/>
            </a:pPr>
            <a:fld id="{74A22B3D-B7C8-4366-AD66-F876E64A0DE5}" type="datetime1">
              <a:rPr lang="tr-TR"/>
              <a:pPr>
                <a:defRPr/>
              </a:pPr>
              <a:t>13.03.2023</a:t>
            </a:fld>
            <a:endParaRPr lang="tr-TR" dirty="0"/>
          </a:p>
        </p:txBody>
      </p:sp>
      <p:sp>
        <p:nvSpPr>
          <p:cNvPr id="5" name="Altbilgi Yer Tutucusu 4">
            <a:extLst>
              <a:ext uri="{FF2B5EF4-FFF2-40B4-BE49-F238E27FC236}">
                <a16:creationId xmlns:a16="http://schemas.microsoft.com/office/drawing/2014/main" id="{E3B97742-757F-ABB7-3456-F50AA0F51924}"/>
              </a:ext>
            </a:extLst>
          </p:cNvPr>
          <p:cNvSpPr>
            <a:spLocks noGrp="1"/>
          </p:cNvSpPr>
          <p:nvPr>
            <p:ph type="ftr" sz="quarter" idx="11"/>
          </p:nvPr>
        </p:nvSpPr>
        <p:spPr/>
        <p:txBody>
          <a:bodyPr/>
          <a:lstStyle>
            <a:lvl1pPr>
              <a:defRPr/>
            </a:lvl1pPr>
          </a:lstStyle>
          <a:p>
            <a:pPr>
              <a:defRPr/>
            </a:pPr>
            <a:endParaRPr lang="tr-TR"/>
          </a:p>
        </p:txBody>
      </p:sp>
      <p:sp>
        <p:nvSpPr>
          <p:cNvPr id="6" name="Slayt Numarası Yer Tutucusu 5">
            <a:extLst>
              <a:ext uri="{FF2B5EF4-FFF2-40B4-BE49-F238E27FC236}">
                <a16:creationId xmlns:a16="http://schemas.microsoft.com/office/drawing/2014/main" id="{2194EAFB-2D18-3CA0-FE43-C6F07DD65C77}"/>
              </a:ext>
            </a:extLst>
          </p:cNvPr>
          <p:cNvSpPr>
            <a:spLocks noGrp="1"/>
          </p:cNvSpPr>
          <p:nvPr>
            <p:ph type="sldNum" sz="quarter" idx="12"/>
          </p:nvPr>
        </p:nvSpPr>
        <p:spPr/>
        <p:txBody>
          <a:bodyPr/>
          <a:lstStyle>
            <a:lvl1pPr>
              <a:defRPr/>
            </a:lvl1pPr>
          </a:lstStyle>
          <a:p>
            <a:pPr>
              <a:defRPr/>
            </a:pPr>
            <a:fld id="{F9D780DD-3779-42EA-BAC7-7082B330BE3A}" type="slidenum">
              <a:rPr lang="tr-TR" altLang="tr-TR"/>
              <a:pPr>
                <a:defRPr/>
              </a:pPr>
              <a:t>‹#›</a:t>
            </a:fld>
            <a:endParaRPr lang="tr-TR" altLang="tr-TR"/>
          </a:p>
        </p:txBody>
      </p:sp>
    </p:spTree>
    <p:extLst>
      <p:ext uri="{BB962C8B-B14F-4D97-AF65-F5344CB8AC3E}">
        <p14:creationId xmlns:p14="http://schemas.microsoft.com/office/powerpoint/2010/main" val="3653814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3">
            <a:extLst>
              <a:ext uri="{FF2B5EF4-FFF2-40B4-BE49-F238E27FC236}">
                <a16:creationId xmlns:a16="http://schemas.microsoft.com/office/drawing/2014/main" id="{11A4F7E5-03ED-3F2C-CB68-096983A3313A}"/>
              </a:ext>
            </a:extLst>
          </p:cNvPr>
          <p:cNvSpPr>
            <a:spLocks noGrp="1"/>
          </p:cNvSpPr>
          <p:nvPr>
            <p:ph type="dt" sz="half" idx="10"/>
          </p:nvPr>
        </p:nvSpPr>
        <p:spPr/>
        <p:txBody>
          <a:bodyPr/>
          <a:lstStyle>
            <a:lvl1pPr>
              <a:defRPr/>
            </a:lvl1pPr>
          </a:lstStyle>
          <a:p>
            <a:pPr>
              <a:defRPr/>
            </a:pPr>
            <a:fld id="{666E6D23-10E1-406D-B59B-28CB198A56ED}" type="datetime1">
              <a:rPr lang="tr-TR"/>
              <a:pPr>
                <a:defRPr/>
              </a:pPr>
              <a:t>13.03.2023</a:t>
            </a:fld>
            <a:endParaRPr lang="tr-TR" dirty="0"/>
          </a:p>
        </p:txBody>
      </p:sp>
      <p:sp>
        <p:nvSpPr>
          <p:cNvPr id="6" name="Altbilgi Yer Tutucusu 4">
            <a:extLst>
              <a:ext uri="{FF2B5EF4-FFF2-40B4-BE49-F238E27FC236}">
                <a16:creationId xmlns:a16="http://schemas.microsoft.com/office/drawing/2014/main" id="{4B0FD6A9-77E9-C41B-7DAF-D74815117BE2}"/>
              </a:ext>
            </a:extLst>
          </p:cNvPr>
          <p:cNvSpPr>
            <a:spLocks noGrp="1"/>
          </p:cNvSpPr>
          <p:nvPr>
            <p:ph type="ftr" sz="quarter" idx="11"/>
          </p:nvPr>
        </p:nvSpPr>
        <p:spPr/>
        <p:txBody>
          <a:bodyPr/>
          <a:lstStyle>
            <a:lvl1pPr>
              <a:defRPr/>
            </a:lvl1pPr>
          </a:lstStyle>
          <a:p>
            <a:pPr>
              <a:defRPr/>
            </a:pPr>
            <a:endParaRPr lang="tr-TR"/>
          </a:p>
        </p:txBody>
      </p:sp>
      <p:sp>
        <p:nvSpPr>
          <p:cNvPr id="7" name="Slayt Numarası Yer Tutucusu 5">
            <a:extLst>
              <a:ext uri="{FF2B5EF4-FFF2-40B4-BE49-F238E27FC236}">
                <a16:creationId xmlns:a16="http://schemas.microsoft.com/office/drawing/2014/main" id="{411C68D4-87E7-445E-F6F4-DE5919BEF64A}"/>
              </a:ext>
            </a:extLst>
          </p:cNvPr>
          <p:cNvSpPr>
            <a:spLocks noGrp="1"/>
          </p:cNvSpPr>
          <p:nvPr>
            <p:ph type="sldNum" sz="quarter" idx="12"/>
          </p:nvPr>
        </p:nvSpPr>
        <p:spPr/>
        <p:txBody>
          <a:bodyPr/>
          <a:lstStyle>
            <a:lvl1pPr>
              <a:defRPr/>
            </a:lvl1pPr>
          </a:lstStyle>
          <a:p>
            <a:pPr>
              <a:defRPr/>
            </a:pPr>
            <a:fld id="{A4D018B0-6FE7-479C-A176-6CEB7FD0F52F}" type="slidenum">
              <a:rPr lang="tr-TR" altLang="tr-TR"/>
              <a:pPr>
                <a:defRPr/>
              </a:pPr>
              <a:t>‹#›</a:t>
            </a:fld>
            <a:endParaRPr lang="tr-TR" altLang="tr-TR"/>
          </a:p>
        </p:txBody>
      </p:sp>
    </p:spTree>
    <p:extLst>
      <p:ext uri="{BB962C8B-B14F-4D97-AF65-F5344CB8AC3E}">
        <p14:creationId xmlns:p14="http://schemas.microsoft.com/office/powerpoint/2010/main" val="1558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3">
            <a:extLst>
              <a:ext uri="{FF2B5EF4-FFF2-40B4-BE49-F238E27FC236}">
                <a16:creationId xmlns:a16="http://schemas.microsoft.com/office/drawing/2014/main" id="{E94B13B9-FE94-2B51-528D-F86867DC19CF}"/>
              </a:ext>
            </a:extLst>
          </p:cNvPr>
          <p:cNvSpPr>
            <a:spLocks noGrp="1"/>
          </p:cNvSpPr>
          <p:nvPr>
            <p:ph type="dt" sz="half" idx="10"/>
          </p:nvPr>
        </p:nvSpPr>
        <p:spPr/>
        <p:txBody>
          <a:bodyPr/>
          <a:lstStyle>
            <a:lvl1pPr>
              <a:defRPr/>
            </a:lvl1pPr>
          </a:lstStyle>
          <a:p>
            <a:pPr>
              <a:defRPr/>
            </a:pPr>
            <a:fld id="{4CD5EEAC-9B6E-43A7-BFAD-1BE613A31C45}" type="datetime1">
              <a:rPr lang="tr-TR"/>
              <a:pPr>
                <a:defRPr/>
              </a:pPr>
              <a:t>13.03.2023</a:t>
            </a:fld>
            <a:endParaRPr lang="tr-TR" dirty="0"/>
          </a:p>
        </p:txBody>
      </p:sp>
      <p:sp>
        <p:nvSpPr>
          <p:cNvPr id="8" name="Altbilgi Yer Tutucusu 4">
            <a:extLst>
              <a:ext uri="{FF2B5EF4-FFF2-40B4-BE49-F238E27FC236}">
                <a16:creationId xmlns:a16="http://schemas.microsoft.com/office/drawing/2014/main" id="{5A995640-6DF5-A6AD-526E-04D06C2DE038}"/>
              </a:ext>
            </a:extLst>
          </p:cNvPr>
          <p:cNvSpPr>
            <a:spLocks noGrp="1"/>
          </p:cNvSpPr>
          <p:nvPr>
            <p:ph type="ftr" sz="quarter" idx="11"/>
          </p:nvPr>
        </p:nvSpPr>
        <p:spPr/>
        <p:txBody>
          <a:bodyPr/>
          <a:lstStyle>
            <a:lvl1pPr>
              <a:defRPr/>
            </a:lvl1pPr>
          </a:lstStyle>
          <a:p>
            <a:pPr>
              <a:defRPr/>
            </a:pPr>
            <a:endParaRPr lang="tr-TR"/>
          </a:p>
        </p:txBody>
      </p:sp>
      <p:sp>
        <p:nvSpPr>
          <p:cNvPr id="9" name="Slayt Numarası Yer Tutucusu 5">
            <a:extLst>
              <a:ext uri="{FF2B5EF4-FFF2-40B4-BE49-F238E27FC236}">
                <a16:creationId xmlns:a16="http://schemas.microsoft.com/office/drawing/2014/main" id="{98645840-C7B3-3BBD-EAE5-865EEA62B2B5}"/>
              </a:ext>
            </a:extLst>
          </p:cNvPr>
          <p:cNvSpPr>
            <a:spLocks noGrp="1"/>
          </p:cNvSpPr>
          <p:nvPr>
            <p:ph type="sldNum" sz="quarter" idx="12"/>
          </p:nvPr>
        </p:nvSpPr>
        <p:spPr/>
        <p:txBody>
          <a:bodyPr/>
          <a:lstStyle>
            <a:lvl1pPr>
              <a:defRPr/>
            </a:lvl1pPr>
          </a:lstStyle>
          <a:p>
            <a:pPr>
              <a:defRPr/>
            </a:pPr>
            <a:fld id="{B2042638-6096-471C-850B-45AE653E36A8}" type="slidenum">
              <a:rPr lang="tr-TR" altLang="tr-TR"/>
              <a:pPr>
                <a:defRPr/>
              </a:pPr>
              <a:t>‹#›</a:t>
            </a:fld>
            <a:endParaRPr lang="tr-TR" altLang="tr-TR"/>
          </a:p>
        </p:txBody>
      </p:sp>
    </p:spTree>
    <p:extLst>
      <p:ext uri="{BB962C8B-B14F-4D97-AF65-F5344CB8AC3E}">
        <p14:creationId xmlns:p14="http://schemas.microsoft.com/office/powerpoint/2010/main" val="1816489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3">
            <a:extLst>
              <a:ext uri="{FF2B5EF4-FFF2-40B4-BE49-F238E27FC236}">
                <a16:creationId xmlns:a16="http://schemas.microsoft.com/office/drawing/2014/main" id="{9B05B3CE-75F7-03C7-353A-30621BA7264F}"/>
              </a:ext>
            </a:extLst>
          </p:cNvPr>
          <p:cNvSpPr>
            <a:spLocks noGrp="1"/>
          </p:cNvSpPr>
          <p:nvPr>
            <p:ph type="dt" sz="half" idx="10"/>
          </p:nvPr>
        </p:nvSpPr>
        <p:spPr/>
        <p:txBody>
          <a:bodyPr/>
          <a:lstStyle>
            <a:lvl1pPr>
              <a:defRPr/>
            </a:lvl1pPr>
          </a:lstStyle>
          <a:p>
            <a:pPr>
              <a:defRPr/>
            </a:pPr>
            <a:fld id="{376DE896-4469-4568-87EF-3DE8ADE6D1C9}" type="datetime1">
              <a:rPr lang="tr-TR"/>
              <a:pPr>
                <a:defRPr/>
              </a:pPr>
              <a:t>13.03.2023</a:t>
            </a:fld>
            <a:endParaRPr lang="tr-TR" dirty="0"/>
          </a:p>
        </p:txBody>
      </p:sp>
      <p:sp>
        <p:nvSpPr>
          <p:cNvPr id="4" name="Altbilgi Yer Tutucusu 4">
            <a:extLst>
              <a:ext uri="{FF2B5EF4-FFF2-40B4-BE49-F238E27FC236}">
                <a16:creationId xmlns:a16="http://schemas.microsoft.com/office/drawing/2014/main" id="{90E07705-B72B-83B1-2B84-3512DCB302C5}"/>
              </a:ext>
            </a:extLst>
          </p:cNvPr>
          <p:cNvSpPr>
            <a:spLocks noGrp="1"/>
          </p:cNvSpPr>
          <p:nvPr>
            <p:ph type="ftr" sz="quarter" idx="11"/>
          </p:nvPr>
        </p:nvSpPr>
        <p:spPr/>
        <p:txBody>
          <a:bodyPr/>
          <a:lstStyle>
            <a:lvl1pPr>
              <a:defRPr/>
            </a:lvl1pPr>
          </a:lstStyle>
          <a:p>
            <a:pPr>
              <a:defRPr/>
            </a:pPr>
            <a:endParaRPr lang="tr-TR"/>
          </a:p>
        </p:txBody>
      </p:sp>
      <p:sp>
        <p:nvSpPr>
          <p:cNvPr id="5" name="Slayt Numarası Yer Tutucusu 5">
            <a:extLst>
              <a:ext uri="{FF2B5EF4-FFF2-40B4-BE49-F238E27FC236}">
                <a16:creationId xmlns:a16="http://schemas.microsoft.com/office/drawing/2014/main" id="{CC9B4D36-0F50-1D35-DCA1-B8D0757A1D85}"/>
              </a:ext>
            </a:extLst>
          </p:cNvPr>
          <p:cNvSpPr>
            <a:spLocks noGrp="1"/>
          </p:cNvSpPr>
          <p:nvPr>
            <p:ph type="sldNum" sz="quarter" idx="12"/>
          </p:nvPr>
        </p:nvSpPr>
        <p:spPr/>
        <p:txBody>
          <a:bodyPr/>
          <a:lstStyle>
            <a:lvl1pPr>
              <a:defRPr/>
            </a:lvl1pPr>
          </a:lstStyle>
          <a:p>
            <a:pPr>
              <a:defRPr/>
            </a:pPr>
            <a:fld id="{B8DA49A9-D7AF-4B04-BE3C-7D502CD420DB}" type="slidenum">
              <a:rPr lang="tr-TR" altLang="tr-TR"/>
              <a:pPr>
                <a:defRPr/>
              </a:pPr>
              <a:t>‹#›</a:t>
            </a:fld>
            <a:endParaRPr lang="tr-TR" altLang="tr-TR"/>
          </a:p>
        </p:txBody>
      </p:sp>
    </p:spTree>
    <p:extLst>
      <p:ext uri="{BB962C8B-B14F-4D97-AF65-F5344CB8AC3E}">
        <p14:creationId xmlns:p14="http://schemas.microsoft.com/office/powerpoint/2010/main" val="142767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Resim 6">
            <a:extLst>
              <a:ext uri="{FF2B5EF4-FFF2-40B4-BE49-F238E27FC236}">
                <a16:creationId xmlns:a16="http://schemas.microsoft.com/office/drawing/2014/main" id="{2098A31E-C028-21A7-394B-70DB541ECC84}"/>
              </a:ext>
            </a:extLst>
          </p:cNvPr>
          <p:cNvPicPr>
            <a:picLocks noChangeAspect="1"/>
          </p:cNvPicPr>
          <p:nvPr userDrawn="1"/>
        </p:nvPicPr>
        <p:blipFill>
          <a:blip r:embed="rId3">
            <a:extLst>
              <a:ext uri="{28A0092B-C50C-407E-A947-70E740481C1C}">
                <a14:useLocalDpi xmlns:a14="http://schemas.microsoft.com/office/drawing/2010/main" val="0"/>
              </a:ext>
            </a:extLst>
          </a:blip>
          <a:srcRect l="55368"/>
          <a:stretch>
            <a:fillRect/>
          </a:stretch>
        </p:blipFill>
        <p:spPr bwMode="auto">
          <a:xfrm>
            <a:off x="-2012950" y="0"/>
            <a:ext cx="407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Yuvarlatılmış Dikdörtgen 7">
            <a:extLst>
              <a:ext uri="{FF2B5EF4-FFF2-40B4-BE49-F238E27FC236}">
                <a16:creationId xmlns:a16="http://schemas.microsoft.com/office/drawing/2014/main" id="{AB11F3A8-78CF-06D6-F348-01651645FC33}"/>
              </a:ext>
            </a:extLst>
          </p:cNvPr>
          <p:cNvSpPr/>
          <p:nvPr userDrawn="1"/>
        </p:nvSpPr>
        <p:spPr>
          <a:xfrm>
            <a:off x="309563" y="1898650"/>
            <a:ext cx="10337800" cy="1771650"/>
          </a:xfrm>
          <a:prstGeom prst="roundRect">
            <a:avLst>
              <a:gd name="adj" fmla="val 50000"/>
            </a:avLst>
          </a:prstGeom>
          <a:solidFill>
            <a:srgbClr val="F80000">
              <a:alpha val="35000"/>
            </a:srgbClr>
          </a:solidFill>
          <a:ln w="38100">
            <a:solidFill>
              <a:srgbClr val="D1D1D1"/>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endParaRPr lang="tr-TR" spc="-150" dirty="0"/>
          </a:p>
        </p:txBody>
      </p:sp>
      <p:pic>
        <p:nvPicPr>
          <p:cNvPr id="4" name="Resim 3">
            <a:extLst>
              <a:ext uri="{FF2B5EF4-FFF2-40B4-BE49-F238E27FC236}">
                <a16:creationId xmlns:a16="http://schemas.microsoft.com/office/drawing/2014/main" id="{D7DBEA77-BE93-F813-5578-A7B9C85F85EB}"/>
              </a:ext>
            </a:extLst>
          </p:cNvPr>
          <p:cNvPicPr>
            <a:picLocks noChangeAspect="1"/>
          </p:cNvPicPr>
          <p:nvPr userDrawn="1"/>
        </p:nvPicPr>
        <p:blipFill>
          <a:blip r:embed="rId4" cstate="print"/>
          <a:stretch>
            <a:fillRect/>
          </a:stretch>
        </p:blipFill>
        <p:spPr>
          <a:xfrm>
            <a:off x="417831" y="2008331"/>
            <a:ext cx="1563761" cy="1553144"/>
          </a:xfrm>
          <a:prstGeom prst="ellipse">
            <a:avLst/>
          </a:prstGeom>
          <a:ln w="19050" cap="rnd">
            <a:solidFill>
              <a:srgbClr val="DADAD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Veri Yer Tutucusu 1">
            <a:extLst>
              <a:ext uri="{FF2B5EF4-FFF2-40B4-BE49-F238E27FC236}">
                <a16:creationId xmlns:a16="http://schemas.microsoft.com/office/drawing/2014/main" id="{6BE9011D-9550-22DC-21E3-0C11F66DA1B5}"/>
              </a:ext>
            </a:extLst>
          </p:cNvPr>
          <p:cNvSpPr>
            <a:spLocks noGrp="1"/>
          </p:cNvSpPr>
          <p:nvPr>
            <p:ph type="dt" sz="half" idx="10"/>
          </p:nvPr>
        </p:nvSpPr>
        <p:spPr/>
        <p:txBody>
          <a:bodyPr/>
          <a:lstStyle>
            <a:lvl1pPr>
              <a:defRPr/>
            </a:lvl1pPr>
          </a:lstStyle>
          <a:p>
            <a:pPr>
              <a:defRPr/>
            </a:pPr>
            <a:fld id="{259F9CE6-3844-4628-A86F-A2E48A77B27A}" type="datetime1">
              <a:rPr lang="tr-TR"/>
              <a:pPr>
                <a:defRPr/>
              </a:pPr>
              <a:t>13.03.2023</a:t>
            </a:fld>
            <a:endParaRPr lang="tr-TR" dirty="0"/>
          </a:p>
        </p:txBody>
      </p:sp>
      <p:sp>
        <p:nvSpPr>
          <p:cNvPr id="6" name="Altbilgi Yer Tutucusu 2">
            <a:extLst>
              <a:ext uri="{FF2B5EF4-FFF2-40B4-BE49-F238E27FC236}">
                <a16:creationId xmlns:a16="http://schemas.microsoft.com/office/drawing/2014/main" id="{0255AEF3-912B-CB02-408E-A816E563D2C8}"/>
              </a:ext>
            </a:extLst>
          </p:cNvPr>
          <p:cNvSpPr>
            <a:spLocks noGrp="1"/>
          </p:cNvSpPr>
          <p:nvPr>
            <p:ph type="ftr" sz="quarter" idx="11"/>
          </p:nvPr>
        </p:nvSpPr>
        <p:spPr/>
        <p:txBody>
          <a:bodyPr/>
          <a:lstStyle>
            <a:lvl1pPr>
              <a:defRPr/>
            </a:lvl1pPr>
          </a:lstStyle>
          <a:p>
            <a:pPr>
              <a:defRPr/>
            </a:pPr>
            <a:endParaRPr lang="tr-TR"/>
          </a:p>
        </p:txBody>
      </p:sp>
      <p:sp>
        <p:nvSpPr>
          <p:cNvPr id="7" name="Slayt Numarası Yer Tutucusu 3">
            <a:extLst>
              <a:ext uri="{FF2B5EF4-FFF2-40B4-BE49-F238E27FC236}">
                <a16:creationId xmlns:a16="http://schemas.microsoft.com/office/drawing/2014/main" id="{E6CED1EB-D167-E234-6AEA-AACED67BAEC8}"/>
              </a:ext>
            </a:extLst>
          </p:cNvPr>
          <p:cNvSpPr>
            <a:spLocks noGrp="1"/>
          </p:cNvSpPr>
          <p:nvPr>
            <p:ph type="sldNum" sz="quarter" idx="12"/>
          </p:nvPr>
        </p:nvSpPr>
        <p:spPr/>
        <p:txBody>
          <a:bodyPr/>
          <a:lstStyle>
            <a:lvl1pPr>
              <a:defRPr/>
            </a:lvl1pPr>
          </a:lstStyle>
          <a:p>
            <a:pPr>
              <a:defRPr/>
            </a:pPr>
            <a:fld id="{71F46E6D-55EF-44FE-A763-264D6A4829D7}" type="slidenum">
              <a:rPr lang="tr-TR" altLang="tr-TR"/>
              <a:pPr>
                <a:defRPr/>
              </a:pPr>
              <a:t>‹#›</a:t>
            </a:fld>
            <a:endParaRPr lang="tr-TR" altLang="tr-TR"/>
          </a:p>
        </p:txBody>
      </p:sp>
    </p:spTree>
    <p:extLst>
      <p:ext uri="{BB962C8B-B14F-4D97-AF65-F5344CB8AC3E}">
        <p14:creationId xmlns:p14="http://schemas.microsoft.com/office/powerpoint/2010/main" val="1991755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3">
            <a:extLst>
              <a:ext uri="{FF2B5EF4-FFF2-40B4-BE49-F238E27FC236}">
                <a16:creationId xmlns:a16="http://schemas.microsoft.com/office/drawing/2014/main" id="{9A229D87-17EE-2DFA-06E6-F6B7D0F0DC24}"/>
              </a:ext>
            </a:extLst>
          </p:cNvPr>
          <p:cNvSpPr>
            <a:spLocks noGrp="1"/>
          </p:cNvSpPr>
          <p:nvPr>
            <p:ph type="dt" sz="half" idx="10"/>
          </p:nvPr>
        </p:nvSpPr>
        <p:spPr/>
        <p:txBody>
          <a:bodyPr/>
          <a:lstStyle>
            <a:lvl1pPr>
              <a:defRPr/>
            </a:lvl1pPr>
          </a:lstStyle>
          <a:p>
            <a:pPr>
              <a:defRPr/>
            </a:pPr>
            <a:fld id="{72E81E4B-599A-466E-8F7F-E346729F9E05}" type="datetime1">
              <a:rPr lang="tr-TR"/>
              <a:pPr>
                <a:defRPr/>
              </a:pPr>
              <a:t>13.03.2023</a:t>
            </a:fld>
            <a:endParaRPr lang="tr-TR" dirty="0"/>
          </a:p>
        </p:txBody>
      </p:sp>
      <p:sp>
        <p:nvSpPr>
          <p:cNvPr id="6" name="Altbilgi Yer Tutucusu 4">
            <a:extLst>
              <a:ext uri="{FF2B5EF4-FFF2-40B4-BE49-F238E27FC236}">
                <a16:creationId xmlns:a16="http://schemas.microsoft.com/office/drawing/2014/main" id="{3F4AFE89-2EAD-C8AC-B7E7-B8D8A5A86A52}"/>
              </a:ext>
            </a:extLst>
          </p:cNvPr>
          <p:cNvSpPr>
            <a:spLocks noGrp="1"/>
          </p:cNvSpPr>
          <p:nvPr>
            <p:ph type="ftr" sz="quarter" idx="11"/>
          </p:nvPr>
        </p:nvSpPr>
        <p:spPr/>
        <p:txBody>
          <a:bodyPr/>
          <a:lstStyle>
            <a:lvl1pPr>
              <a:defRPr/>
            </a:lvl1pPr>
          </a:lstStyle>
          <a:p>
            <a:pPr>
              <a:defRPr/>
            </a:pPr>
            <a:endParaRPr lang="tr-TR"/>
          </a:p>
        </p:txBody>
      </p:sp>
      <p:sp>
        <p:nvSpPr>
          <p:cNvPr id="7" name="Slayt Numarası Yer Tutucusu 5">
            <a:extLst>
              <a:ext uri="{FF2B5EF4-FFF2-40B4-BE49-F238E27FC236}">
                <a16:creationId xmlns:a16="http://schemas.microsoft.com/office/drawing/2014/main" id="{1230AD0E-53D4-F6F1-2475-F2898FD06EFB}"/>
              </a:ext>
            </a:extLst>
          </p:cNvPr>
          <p:cNvSpPr>
            <a:spLocks noGrp="1"/>
          </p:cNvSpPr>
          <p:nvPr>
            <p:ph type="sldNum" sz="quarter" idx="12"/>
          </p:nvPr>
        </p:nvSpPr>
        <p:spPr/>
        <p:txBody>
          <a:bodyPr/>
          <a:lstStyle>
            <a:lvl1pPr>
              <a:defRPr/>
            </a:lvl1pPr>
          </a:lstStyle>
          <a:p>
            <a:pPr>
              <a:defRPr/>
            </a:pPr>
            <a:fld id="{98CB59E7-4665-4B7A-8864-10893B77D11D}" type="slidenum">
              <a:rPr lang="tr-TR" altLang="tr-TR"/>
              <a:pPr>
                <a:defRPr/>
              </a:pPr>
              <a:t>‹#›</a:t>
            </a:fld>
            <a:endParaRPr lang="tr-TR" altLang="tr-TR"/>
          </a:p>
        </p:txBody>
      </p:sp>
    </p:spTree>
    <p:extLst>
      <p:ext uri="{BB962C8B-B14F-4D97-AF65-F5344CB8AC3E}">
        <p14:creationId xmlns:p14="http://schemas.microsoft.com/office/powerpoint/2010/main" val="15091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3">
            <a:extLst>
              <a:ext uri="{FF2B5EF4-FFF2-40B4-BE49-F238E27FC236}">
                <a16:creationId xmlns:a16="http://schemas.microsoft.com/office/drawing/2014/main" id="{89E5A7F5-ECFF-90B7-8272-C60F0168938F}"/>
              </a:ext>
            </a:extLst>
          </p:cNvPr>
          <p:cNvSpPr>
            <a:spLocks noGrp="1"/>
          </p:cNvSpPr>
          <p:nvPr>
            <p:ph type="dt" sz="half" idx="10"/>
          </p:nvPr>
        </p:nvSpPr>
        <p:spPr/>
        <p:txBody>
          <a:bodyPr/>
          <a:lstStyle>
            <a:lvl1pPr>
              <a:defRPr/>
            </a:lvl1pPr>
          </a:lstStyle>
          <a:p>
            <a:pPr>
              <a:defRPr/>
            </a:pPr>
            <a:fld id="{A51CDD23-9EF8-4FB8-93B9-0B31CF37C21E}" type="datetime1">
              <a:rPr lang="tr-TR"/>
              <a:pPr>
                <a:defRPr/>
              </a:pPr>
              <a:t>13.03.2023</a:t>
            </a:fld>
            <a:endParaRPr lang="tr-TR" dirty="0"/>
          </a:p>
        </p:txBody>
      </p:sp>
      <p:sp>
        <p:nvSpPr>
          <p:cNvPr id="6" name="Altbilgi Yer Tutucusu 4">
            <a:extLst>
              <a:ext uri="{FF2B5EF4-FFF2-40B4-BE49-F238E27FC236}">
                <a16:creationId xmlns:a16="http://schemas.microsoft.com/office/drawing/2014/main" id="{B5AD2AF6-2A59-3303-E49D-556EBCC5028F}"/>
              </a:ext>
            </a:extLst>
          </p:cNvPr>
          <p:cNvSpPr>
            <a:spLocks noGrp="1"/>
          </p:cNvSpPr>
          <p:nvPr>
            <p:ph type="ftr" sz="quarter" idx="11"/>
          </p:nvPr>
        </p:nvSpPr>
        <p:spPr/>
        <p:txBody>
          <a:bodyPr/>
          <a:lstStyle>
            <a:lvl1pPr>
              <a:defRPr/>
            </a:lvl1pPr>
          </a:lstStyle>
          <a:p>
            <a:pPr>
              <a:defRPr/>
            </a:pPr>
            <a:endParaRPr lang="tr-TR"/>
          </a:p>
        </p:txBody>
      </p:sp>
      <p:sp>
        <p:nvSpPr>
          <p:cNvPr id="7" name="Slayt Numarası Yer Tutucusu 5">
            <a:extLst>
              <a:ext uri="{FF2B5EF4-FFF2-40B4-BE49-F238E27FC236}">
                <a16:creationId xmlns:a16="http://schemas.microsoft.com/office/drawing/2014/main" id="{D4E7CAC2-5DEE-86EE-24F1-557EFBBF32B7}"/>
              </a:ext>
            </a:extLst>
          </p:cNvPr>
          <p:cNvSpPr>
            <a:spLocks noGrp="1"/>
          </p:cNvSpPr>
          <p:nvPr>
            <p:ph type="sldNum" sz="quarter" idx="12"/>
          </p:nvPr>
        </p:nvSpPr>
        <p:spPr/>
        <p:txBody>
          <a:bodyPr/>
          <a:lstStyle>
            <a:lvl1pPr>
              <a:defRPr/>
            </a:lvl1pPr>
          </a:lstStyle>
          <a:p>
            <a:pPr>
              <a:defRPr/>
            </a:pPr>
            <a:fld id="{81906AB8-8626-49E5-82F4-8B079DBC0AA3}" type="slidenum">
              <a:rPr lang="tr-TR" altLang="tr-TR"/>
              <a:pPr>
                <a:defRPr/>
              </a:pPr>
              <a:t>‹#›</a:t>
            </a:fld>
            <a:endParaRPr lang="tr-TR" altLang="tr-TR"/>
          </a:p>
        </p:txBody>
      </p:sp>
    </p:spTree>
    <p:extLst>
      <p:ext uri="{BB962C8B-B14F-4D97-AF65-F5344CB8AC3E}">
        <p14:creationId xmlns:p14="http://schemas.microsoft.com/office/powerpoint/2010/main" val="259633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1026" name="Başlık Yer Tutucusu 1">
            <a:extLst>
              <a:ext uri="{FF2B5EF4-FFF2-40B4-BE49-F238E27FC236}">
                <a16:creationId xmlns:a16="http://schemas.microsoft.com/office/drawing/2014/main" id="{B89CA18B-3AE2-D5B8-0AB3-29030C1322E5}"/>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 için tıklatın</a:t>
            </a:r>
          </a:p>
        </p:txBody>
      </p:sp>
      <p:sp>
        <p:nvSpPr>
          <p:cNvPr id="1027" name="Metin Yer Tutucusu 2">
            <a:extLst>
              <a:ext uri="{FF2B5EF4-FFF2-40B4-BE49-F238E27FC236}">
                <a16:creationId xmlns:a16="http://schemas.microsoft.com/office/drawing/2014/main" id="{38C1951C-FE4C-BDC3-2252-FC11C6AD239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4" name="Veri Yer Tutucusu 3">
            <a:extLst>
              <a:ext uri="{FF2B5EF4-FFF2-40B4-BE49-F238E27FC236}">
                <a16:creationId xmlns:a16="http://schemas.microsoft.com/office/drawing/2014/main" id="{90FACF49-46CB-FC6B-DF6F-300AB3CBC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54C83CD9-B022-4008-8E29-C00FB747949D}" type="datetime1">
              <a:rPr lang="tr-TR"/>
              <a:pPr>
                <a:defRPr/>
              </a:pPr>
              <a:t>13.03.2023</a:t>
            </a:fld>
            <a:endParaRPr lang="tr-TR" dirty="0"/>
          </a:p>
        </p:txBody>
      </p:sp>
      <p:sp>
        <p:nvSpPr>
          <p:cNvPr id="5" name="Altbilgi Yer Tutucusu 4">
            <a:extLst>
              <a:ext uri="{FF2B5EF4-FFF2-40B4-BE49-F238E27FC236}">
                <a16:creationId xmlns:a16="http://schemas.microsoft.com/office/drawing/2014/main" id="{0B98AA65-457B-7257-8778-F5C89BE802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tr-TR"/>
          </a:p>
        </p:txBody>
      </p:sp>
      <p:sp>
        <p:nvSpPr>
          <p:cNvPr id="6" name="Slayt Numarası Yer Tutucusu 5">
            <a:extLst>
              <a:ext uri="{FF2B5EF4-FFF2-40B4-BE49-F238E27FC236}">
                <a16:creationId xmlns:a16="http://schemas.microsoft.com/office/drawing/2014/main" id="{75E5B5A8-7FDD-D0B1-7977-D9DF22F3E6E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81BEE89-3D87-4209-BB7E-8206EEA077B6}"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09" r:id="rId3"/>
    <p:sldLayoutId id="2147483710" r:id="rId4"/>
    <p:sldLayoutId id="2147483711" r:id="rId5"/>
    <p:sldLayoutId id="2147483712" r:id="rId6"/>
    <p:sldLayoutId id="2147483720" r:id="rId7"/>
    <p:sldLayoutId id="2147483713" r:id="rId8"/>
    <p:sldLayoutId id="2147483714" r:id="rId9"/>
    <p:sldLayoutId id="2147483715" r:id="rId10"/>
    <p:sldLayoutId id="2147483716" r:id="rId11"/>
    <p:sldLayoutId id="2147483717"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5.png"/><Relationship Id="rId4" Type="http://schemas.openxmlformats.org/officeDocument/2006/relationships/image" Target="../media/image124.png"/></Relationships>
</file>

<file path=ppt/slides/_rels/slide1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k&#305;lavuzlar%20ve%20d&#246;k&#252;manlar/Kalfalik_ve_Ustalik_Teorik__e-Sinav__Kilavuzu_2021.pdf" TargetMode="External"/><Relationship Id="rId2" Type="http://schemas.openxmlformats.org/officeDocument/2006/relationships/hyperlink" Target="k&#305;lavuzlar%20ve%20d&#246;k&#252;manlar/e-Klavuz%202021.pdf" TargetMode="Externa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k&#305;lavuzlar%20ve%20d&#246;k&#252;manlar/Amator_Telsizcilik_e-S&#305;nav%20Klavuzu%202020-2021.pdf"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4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10" Type="http://schemas.openxmlformats.org/officeDocument/2006/relationships/image" Target="../media/image147.png"/><Relationship Id="rId4" Type="http://schemas.openxmlformats.org/officeDocument/2006/relationships/image" Target="../media/image141.jpeg"/><Relationship Id="rId9" Type="http://schemas.openxmlformats.org/officeDocument/2006/relationships/image" Target="../media/image146.png"/></Relationships>
</file>

<file path=ppt/slides/_rels/slide1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jpeg"/></Relationships>
</file>

<file path=ppt/slides/_rels/slide14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47.png"/></Relationships>
</file>

<file path=ppt/slides/_rels/slide1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54.jpe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5.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6.jpeg"/><Relationship Id="rId1" Type="http://schemas.openxmlformats.org/officeDocument/2006/relationships/slideLayout" Target="../slideLayouts/slideLayout2.xml"/><Relationship Id="rId5" Type="http://schemas.openxmlformats.org/officeDocument/2006/relationships/image" Target="../media/image157.jpeg"/><Relationship Id="rId4" Type="http://schemas.openxmlformats.org/officeDocument/2006/relationships/image" Target="../media/image147.png"/></Relationships>
</file>

<file path=ppt/slides/_rels/slide1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8.jpeg"/><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47.png"/></Relationships>
</file>

<file path=ppt/slides/_rels/slide152.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63.jpeg"/><Relationship Id="rId2" Type="http://schemas.openxmlformats.org/officeDocument/2006/relationships/image" Target="../media/image160.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47.png"/></Relationships>
</file>

<file path=ppt/slides/_rels/slide15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15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15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comments" Target="../comments/comment1.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4.jpeg"/></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6.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image" Target="../media/image97.png"/><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96.png"/><Relationship Id="rId2" Type="http://schemas.openxmlformats.org/officeDocument/2006/relationships/diagramData" Target="../diagrams/data13.xml"/><Relationship Id="rId16" Type="http://schemas.openxmlformats.org/officeDocument/2006/relationships/hyperlink" Target="k&#305;lavuzlar%20ve%20d&#246;k&#252;manlar/ge&#231;erli%20kimlik%20belgeleri.JPG" TargetMode="Externa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image" Target="../media/image98.png"/><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hyperlink" Target="k&#305;lavuzlar%20ve%20d&#246;k&#252;manlar/s&#305;nav%20giri&#351;%20belgeleri.pdf"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0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Metin kutusu 2">
            <a:extLst>
              <a:ext uri="{FF2B5EF4-FFF2-40B4-BE49-F238E27FC236}">
                <a16:creationId xmlns:a16="http://schemas.microsoft.com/office/drawing/2014/main" id="{42891F2A-7418-4B59-41D7-E4D3AABEB515}"/>
              </a:ext>
            </a:extLst>
          </p:cNvPr>
          <p:cNvSpPr txBox="1">
            <a:spLocks noChangeArrowheads="1"/>
          </p:cNvSpPr>
          <p:nvPr/>
        </p:nvSpPr>
        <p:spPr bwMode="auto">
          <a:xfrm>
            <a:off x="2047875" y="2500313"/>
            <a:ext cx="84185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3000" b="1">
                <a:latin typeface="Arial Narrow" panose="020B0606020202030204" pitchFamily="34" charset="0"/>
              </a:rPr>
              <a:t>E-SINAV UYGULAMA VE İZLEME SORUMLUSU KURSU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Yuvarlatılmış Dikdörtgen 9">
            <a:extLst>
              <a:ext uri="{FF2B5EF4-FFF2-40B4-BE49-F238E27FC236}">
                <a16:creationId xmlns:a16="http://schemas.microsoft.com/office/drawing/2014/main" id="{2100BFB7-244F-F204-6651-F7A070EF58B6}"/>
              </a:ext>
            </a:extLst>
          </p:cNvPr>
          <p:cNvSpPr/>
          <p:nvPr/>
        </p:nvSpPr>
        <p:spPr>
          <a:xfrm>
            <a:off x="203200" y="4216400"/>
            <a:ext cx="11442700" cy="23241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aphicFrame>
        <p:nvGraphicFramePr>
          <p:cNvPr id="8" name="Diyagram 7">
            <a:extLst>
              <a:ext uri="{FF2B5EF4-FFF2-40B4-BE49-F238E27FC236}">
                <a16:creationId xmlns:a16="http://schemas.microsoft.com/office/drawing/2014/main" id="{99BB5278-0277-2A56-E58B-0EB12DBE95B4}"/>
              </a:ext>
            </a:extLst>
          </p:cNvPr>
          <p:cNvGraphicFramePr/>
          <p:nvPr/>
        </p:nvGraphicFramePr>
        <p:xfrm>
          <a:off x="391885" y="-818831"/>
          <a:ext cx="11582399" cy="6385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Unvan 1">
            <a:extLst>
              <a:ext uri="{FF2B5EF4-FFF2-40B4-BE49-F238E27FC236}">
                <a16:creationId xmlns:a16="http://schemas.microsoft.com/office/drawing/2014/main" id="{36F16DF8-4F7B-1002-C97B-E0C9A3CE97E6}"/>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e-Sınav Oturum Saatleri </a:t>
            </a:r>
            <a:br>
              <a:rPr lang="tr-TR" b="1" dirty="0"/>
            </a:br>
            <a:r>
              <a:rPr lang="tr-TR" b="1" dirty="0"/>
              <a:t> </a:t>
            </a:r>
          </a:p>
        </p:txBody>
      </p:sp>
      <p:sp>
        <p:nvSpPr>
          <p:cNvPr id="15365" name="İçerik Yer Tutucusu 2">
            <a:extLst>
              <a:ext uri="{FF2B5EF4-FFF2-40B4-BE49-F238E27FC236}">
                <a16:creationId xmlns:a16="http://schemas.microsoft.com/office/drawing/2014/main" id="{12327C0B-4244-72C2-FB8B-2577C0BD6EA4}"/>
              </a:ext>
            </a:extLst>
          </p:cNvPr>
          <p:cNvSpPr>
            <a:spLocks noGrp="1"/>
          </p:cNvSpPr>
          <p:nvPr>
            <p:ph idx="1"/>
          </p:nvPr>
        </p:nvSpPr>
        <p:spPr>
          <a:xfrm>
            <a:off x="2244725" y="4557713"/>
            <a:ext cx="7315200" cy="1792287"/>
          </a:xfrm>
        </p:spPr>
        <p:txBody>
          <a:bodyPr/>
          <a:lstStyle/>
          <a:p>
            <a:pPr marL="457200" lvl="1" indent="0" algn="ctr" eaLnBrk="1" hangingPunct="1">
              <a:lnSpc>
                <a:spcPct val="100000"/>
              </a:lnSpc>
              <a:spcBef>
                <a:spcPct val="0"/>
              </a:spcBef>
              <a:buFont typeface="Arial" panose="020B0604020202020204" pitchFamily="34" charset="0"/>
              <a:buNone/>
            </a:pPr>
            <a:r>
              <a:rPr lang="tr-TR" altLang="tr-TR" sz="2800">
                <a:solidFill>
                  <a:srgbClr val="CC0000"/>
                </a:solidFill>
              </a:rPr>
              <a:t>Ayrıca, e-Sınav oturumlarının  ilerleyen dönemlerde mesai saatleri içerisinde yapılmasına yönelik çalışmalar devam etmektedir.</a:t>
            </a:r>
          </a:p>
        </p:txBody>
      </p:sp>
      <p:sp>
        <p:nvSpPr>
          <p:cNvPr id="4" name="Slayt Numarası Yer Tutucusu 3">
            <a:extLst>
              <a:ext uri="{FF2B5EF4-FFF2-40B4-BE49-F238E27FC236}">
                <a16:creationId xmlns:a16="http://schemas.microsoft.com/office/drawing/2014/main" id="{D591786C-ADA7-D214-ED00-1AAD5DB49D8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AA2A4F6-4AC1-4E53-AB2B-2DE4E2D983CC}" type="slidenum">
              <a:rPr lang="tr-TR" altLang="tr-TR" smtClean="0">
                <a:solidFill>
                  <a:srgbClr val="A50100"/>
                </a:solidFill>
              </a:rPr>
              <a:pPr>
                <a:defRPr/>
              </a:pPr>
              <a:t>10</a:t>
            </a:fld>
            <a:endParaRPr lang="tr-TR" altLang="tr-TR">
              <a:solidFill>
                <a:srgbClr val="A50100"/>
              </a:solidFill>
            </a:endParaRPr>
          </a:p>
        </p:txBody>
      </p:sp>
      <p:pic>
        <p:nvPicPr>
          <p:cNvPr id="15367" name="Picture 5" descr="C:\Users\Arif\Desktop\clock-1293099_960_720.png">
            <a:extLst>
              <a:ext uri="{FF2B5EF4-FFF2-40B4-BE49-F238E27FC236}">
                <a16:creationId xmlns:a16="http://schemas.microsoft.com/office/drawing/2014/main" id="{45A971DB-AF78-8AA6-AFFA-DFAE22DFF7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2825" y="4335463"/>
            <a:ext cx="15398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6" descr="C:\Users\Arif\Desktop\13-2-calendar-transparent.png">
            <a:extLst>
              <a:ext uri="{FF2B5EF4-FFF2-40B4-BE49-F238E27FC236}">
                <a16:creationId xmlns:a16="http://schemas.microsoft.com/office/drawing/2014/main" id="{72C34854-385B-72EA-F350-9FAD19306E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5" y="4622800"/>
            <a:ext cx="1917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822A73-4E78-B57B-995E-B44EF3A83518}"/>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10. Sınav Esnasında Süreci Takip Eder</a:t>
            </a:r>
          </a:p>
        </p:txBody>
      </p:sp>
      <p:sp>
        <p:nvSpPr>
          <p:cNvPr id="4" name="Slayt Numarası Yer Tutucusu 3">
            <a:extLst>
              <a:ext uri="{FF2B5EF4-FFF2-40B4-BE49-F238E27FC236}">
                <a16:creationId xmlns:a16="http://schemas.microsoft.com/office/drawing/2014/main" id="{D9E7E56E-88B7-B84A-9252-4DD8964507D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1F2279CA-26A4-4DE1-A106-CFD03B9D0CC7}" type="slidenum">
              <a:rPr lang="tr-TR" altLang="tr-TR" smtClean="0">
                <a:solidFill>
                  <a:srgbClr val="A50100"/>
                </a:solidFill>
              </a:rPr>
              <a:pPr>
                <a:defRPr/>
              </a:pPr>
              <a:t>100</a:t>
            </a:fld>
            <a:endParaRPr lang="tr-TR" altLang="tr-TR">
              <a:solidFill>
                <a:srgbClr val="A50100"/>
              </a:solidFill>
            </a:endParaRPr>
          </a:p>
        </p:txBody>
      </p:sp>
      <p:pic>
        <p:nvPicPr>
          <p:cNvPr id="5" name="Resim 1">
            <a:extLst>
              <a:ext uri="{FF2B5EF4-FFF2-40B4-BE49-F238E27FC236}">
                <a16:creationId xmlns:a16="http://schemas.microsoft.com/office/drawing/2014/main" id="{F7F348F5-A686-14BD-ACF7-3A848C71CF90}"/>
              </a:ext>
            </a:extLst>
          </p:cNvPr>
          <p:cNvPicPr>
            <a:picLocks noGrp="1" noChangeAspect="1"/>
          </p:cNvPicPr>
          <p:nvPr>
            <p:ph idx="1"/>
          </p:nvPr>
        </p:nvPicPr>
        <p:blipFill rotWithShape="1">
          <a:blip r:embed="rId2"/>
          <a:srcRect r="691" b="37124"/>
          <a:stretch/>
        </p:blipFill>
        <p:spPr>
          <a:xfrm>
            <a:off x="300038" y="1714500"/>
            <a:ext cx="11625262" cy="3659188"/>
          </a:xfrm>
          <a:ln w="38100" cap="sq">
            <a:solidFill>
              <a:srgbClr val="000000"/>
            </a:solidFill>
            <a:miter lim="800000"/>
          </a:ln>
          <a:effectLst>
            <a:outerShdw blurRad="50800" dist="38100" dir="2700000" algn="tl" rotWithShape="0">
              <a:srgbClr val="000000">
                <a:alpha val="43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CE92ECFA-0F84-702D-8B12-84187E0D4A2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7C61307-D96F-4C5D-98CF-D9F2C13423BB}" type="slidenum">
              <a:rPr lang="tr-TR" altLang="tr-TR" smtClean="0">
                <a:solidFill>
                  <a:srgbClr val="A50100"/>
                </a:solidFill>
              </a:rPr>
              <a:pPr>
                <a:defRPr/>
              </a:pPr>
              <a:t>101</a:t>
            </a:fld>
            <a:endParaRPr lang="tr-TR" altLang="tr-TR">
              <a:solidFill>
                <a:srgbClr val="A50100"/>
              </a:solidFill>
            </a:endParaRPr>
          </a:p>
        </p:txBody>
      </p:sp>
      <p:sp>
        <p:nvSpPr>
          <p:cNvPr id="5" name="Başlık 1">
            <a:extLst>
              <a:ext uri="{FF2B5EF4-FFF2-40B4-BE49-F238E27FC236}">
                <a16:creationId xmlns:a16="http://schemas.microsoft.com/office/drawing/2014/main" id="{92079036-104F-46B0-5C61-3F16CA82B734}"/>
              </a:ext>
            </a:extLst>
          </p:cNvPr>
          <p:cNvSpPr txBox="1">
            <a:spLocks/>
          </p:cNvSpPr>
          <p:nvPr/>
        </p:nvSpPr>
        <p:spPr>
          <a:xfrm>
            <a:off x="406400" y="325438"/>
            <a:ext cx="10515600" cy="449262"/>
          </a:xfrm>
          <a:prstGeom prst="rect">
            <a:avLst/>
          </a:prstGeom>
        </p:spPr>
        <p:txBody>
          <a:bodyPr>
            <a:normAutofit fontScale="97500" lnSpcReduction="10000"/>
          </a:bodyPr>
          <a:lstStyle>
            <a:lvl1pPr algn="l" defTabSz="914400" rtl="0" eaLnBrk="1" latinLnBrk="0" hangingPunct="1">
              <a:lnSpc>
                <a:spcPct val="90000"/>
              </a:lnSpc>
              <a:spcBef>
                <a:spcPct val="0"/>
              </a:spcBef>
              <a:buNone/>
              <a:defRPr sz="2800"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tr-TR" b="1"/>
              <a:t>10. Sınav Esnasında Süreci Takip Eder</a:t>
            </a:r>
            <a:endParaRPr lang="tr-TR" b="1" dirty="0"/>
          </a:p>
        </p:txBody>
      </p:sp>
      <p:pic>
        <p:nvPicPr>
          <p:cNvPr id="109572" name="İçerik Yer Tutucusu 5">
            <a:extLst>
              <a:ext uri="{FF2B5EF4-FFF2-40B4-BE49-F238E27FC236}">
                <a16:creationId xmlns:a16="http://schemas.microsoft.com/office/drawing/2014/main" id="{638B0A7F-67D0-F8C2-FA94-7F46CA2FA9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586"/>
          <a:stretch>
            <a:fillRect/>
          </a:stretch>
        </p:blipFill>
        <p:spPr>
          <a:xfrm>
            <a:off x="176213" y="955675"/>
            <a:ext cx="7002462" cy="5576888"/>
          </a:xfrm>
        </p:spPr>
      </p:pic>
      <p:sp>
        <p:nvSpPr>
          <p:cNvPr id="109573" name="Metin kutusu 9">
            <a:extLst>
              <a:ext uri="{FF2B5EF4-FFF2-40B4-BE49-F238E27FC236}">
                <a16:creationId xmlns:a16="http://schemas.microsoft.com/office/drawing/2014/main" id="{7FC7D5A9-8C6C-D9EA-752F-140C21F57E6A}"/>
              </a:ext>
            </a:extLst>
          </p:cNvPr>
          <p:cNvSpPr txBox="1">
            <a:spLocks noChangeArrowheads="1"/>
          </p:cNvSpPr>
          <p:nvPr/>
        </p:nvSpPr>
        <p:spPr bwMode="auto">
          <a:xfrm>
            <a:off x="7178675" y="1030288"/>
            <a:ext cx="4837113"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t>Sınavını bitirip, salondan ayrılan her hangi bir aday tekrar salona </a:t>
            </a:r>
            <a:r>
              <a:rPr lang="tr-TR" altLang="tr-TR" sz="2400" u="sng">
                <a:solidFill>
                  <a:srgbClr val="FF0000"/>
                </a:solidFill>
              </a:rPr>
              <a:t>giremez!</a:t>
            </a:r>
            <a:endParaRPr lang="tr-TR" altLang="tr-TR" sz="2400"/>
          </a:p>
          <a:p>
            <a:pPr eaLnBrk="1" hangingPunct="1">
              <a:lnSpc>
                <a:spcPct val="100000"/>
              </a:lnSpc>
              <a:spcBef>
                <a:spcPct val="0"/>
              </a:spcBef>
              <a:buFontTx/>
              <a:buNone/>
            </a:pPr>
            <a:endParaRPr lang="tr-TR" altLang="tr-TR" sz="2400"/>
          </a:p>
          <a:p>
            <a:pPr eaLnBrk="1" hangingPunct="1">
              <a:lnSpc>
                <a:spcPct val="100000"/>
              </a:lnSpc>
              <a:spcBef>
                <a:spcPct val="0"/>
              </a:spcBef>
              <a:buFontTx/>
              <a:buNone/>
            </a:pPr>
            <a:r>
              <a:rPr lang="tr-TR" altLang="tr-TR" sz="2400"/>
              <a:t>Sınavını bitirip salon aday çıktığında, gelmeyen aday var ise gelmedi olarak belirtilir.</a:t>
            </a:r>
          </a:p>
          <a:p>
            <a:pPr eaLnBrk="1" hangingPunct="1">
              <a:lnSpc>
                <a:spcPct val="100000"/>
              </a:lnSpc>
              <a:spcBef>
                <a:spcPct val="0"/>
              </a:spcBef>
              <a:buFontTx/>
              <a:buNone/>
            </a:pPr>
            <a:endParaRPr lang="tr-TR" altLang="tr-TR" sz="2400"/>
          </a:p>
          <a:p>
            <a:pPr eaLnBrk="1" hangingPunct="1">
              <a:lnSpc>
                <a:spcPct val="100000"/>
              </a:lnSpc>
              <a:spcBef>
                <a:spcPct val="0"/>
              </a:spcBef>
              <a:buFontTx/>
              <a:buNone/>
            </a:pPr>
            <a:r>
              <a:rPr lang="tr-TR" altLang="tr-TR" sz="2400"/>
              <a:t>Adayla ilgili, Aday Cevap Kağıdı Yazdırma, Sınava Girmedi, Adayı Yedek Bilgisayara Taşıma, Ek Süre verip, Süre Azaltma, Sınav İptali İşlemi, yada Joker Aday Kimlik Tespiti, ADAY İZLEME ekranından ilgili adaya ait dosya simgesine tıklanarak yapılır.</a:t>
            </a:r>
          </a:p>
        </p:txBody>
      </p:sp>
      <p:sp>
        <p:nvSpPr>
          <p:cNvPr id="7" name="Dikdörtgen 6">
            <a:extLst>
              <a:ext uri="{FF2B5EF4-FFF2-40B4-BE49-F238E27FC236}">
                <a16:creationId xmlns:a16="http://schemas.microsoft.com/office/drawing/2014/main" id="{94A32C64-8123-5F2D-51EB-4D658BC50898}"/>
              </a:ext>
            </a:extLst>
          </p:cNvPr>
          <p:cNvSpPr/>
          <p:nvPr/>
        </p:nvSpPr>
        <p:spPr>
          <a:xfrm>
            <a:off x="3116263" y="1765300"/>
            <a:ext cx="801687" cy="15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8588F34D-FC4A-E30D-B825-750A0D4709BF}"/>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D55F322-8390-4BB4-8C5B-9562862D73FE}" type="slidenum">
              <a:rPr lang="tr-TR" altLang="tr-TR" smtClean="0">
                <a:solidFill>
                  <a:srgbClr val="A50100"/>
                </a:solidFill>
              </a:rPr>
              <a:pPr>
                <a:defRPr/>
              </a:pPr>
              <a:t>102</a:t>
            </a:fld>
            <a:endParaRPr lang="tr-TR" altLang="tr-TR">
              <a:solidFill>
                <a:srgbClr val="A50100"/>
              </a:solidFill>
            </a:endParaRPr>
          </a:p>
        </p:txBody>
      </p:sp>
      <p:sp>
        <p:nvSpPr>
          <p:cNvPr id="5" name="Başlık 1">
            <a:extLst>
              <a:ext uri="{FF2B5EF4-FFF2-40B4-BE49-F238E27FC236}">
                <a16:creationId xmlns:a16="http://schemas.microsoft.com/office/drawing/2014/main" id="{7DC4A190-9D1B-102C-0B46-7FEC966B8750}"/>
              </a:ext>
            </a:extLst>
          </p:cNvPr>
          <p:cNvSpPr txBox="1">
            <a:spLocks/>
          </p:cNvSpPr>
          <p:nvPr/>
        </p:nvSpPr>
        <p:spPr>
          <a:xfrm>
            <a:off x="406400" y="325438"/>
            <a:ext cx="10515600" cy="449262"/>
          </a:xfrm>
          <a:prstGeom prst="rect">
            <a:avLst/>
          </a:prstGeom>
        </p:spPr>
        <p:txBody>
          <a:bodyPr>
            <a:normAutofit fontScale="97500" lnSpcReduction="10000"/>
          </a:bodyPr>
          <a:lstStyle>
            <a:lvl1pPr algn="l" defTabSz="914400" rtl="0" eaLnBrk="1" latinLnBrk="0" hangingPunct="1">
              <a:lnSpc>
                <a:spcPct val="90000"/>
              </a:lnSpc>
              <a:spcBef>
                <a:spcPct val="0"/>
              </a:spcBef>
              <a:buNone/>
              <a:defRPr sz="2800"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tr-TR" b="1"/>
              <a:t>10. Sınav Esnasında Süreci Takip Eder</a:t>
            </a:r>
            <a:endParaRPr lang="tr-TR" b="1" dirty="0"/>
          </a:p>
        </p:txBody>
      </p:sp>
      <p:pic>
        <p:nvPicPr>
          <p:cNvPr id="110596" name="Resim 6">
            <a:extLst>
              <a:ext uri="{FF2B5EF4-FFF2-40B4-BE49-F238E27FC236}">
                <a16:creationId xmlns:a16="http://schemas.microsoft.com/office/drawing/2014/main" id="{E09D1F13-9F8B-5F12-56B4-182CA9BB5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325" y="923925"/>
            <a:ext cx="8410575"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a:extLst>
              <a:ext uri="{FF2B5EF4-FFF2-40B4-BE49-F238E27FC236}">
                <a16:creationId xmlns:a16="http://schemas.microsoft.com/office/drawing/2014/main" id="{08B99A90-5BCD-F4D6-269B-06A095801177}"/>
              </a:ext>
            </a:extLst>
          </p:cNvPr>
          <p:cNvSpPr/>
          <p:nvPr/>
        </p:nvSpPr>
        <p:spPr>
          <a:xfrm>
            <a:off x="4470400" y="1609725"/>
            <a:ext cx="801688" cy="15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8" name="Dikdörtgen 7">
            <a:extLst>
              <a:ext uri="{FF2B5EF4-FFF2-40B4-BE49-F238E27FC236}">
                <a16:creationId xmlns:a16="http://schemas.microsoft.com/office/drawing/2014/main" id="{B9A20D8C-2EA5-033C-2D4D-0A9C64FDC3A5}"/>
              </a:ext>
            </a:extLst>
          </p:cNvPr>
          <p:cNvSpPr/>
          <p:nvPr/>
        </p:nvSpPr>
        <p:spPr>
          <a:xfrm>
            <a:off x="4538663" y="1454150"/>
            <a:ext cx="803275" cy="15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4C3692E4-39EF-08BD-234B-9C546E15536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181E385-1414-46A7-9259-92340F2691E5}" type="slidenum">
              <a:rPr lang="tr-TR" altLang="tr-TR" smtClean="0">
                <a:solidFill>
                  <a:srgbClr val="A50100"/>
                </a:solidFill>
              </a:rPr>
              <a:pPr>
                <a:defRPr/>
              </a:pPr>
              <a:t>103</a:t>
            </a:fld>
            <a:endParaRPr lang="tr-TR" altLang="tr-TR">
              <a:solidFill>
                <a:srgbClr val="A50100"/>
              </a:solidFill>
            </a:endParaRPr>
          </a:p>
        </p:txBody>
      </p:sp>
      <p:pic>
        <p:nvPicPr>
          <p:cNvPr id="111619" name="Picture 2">
            <a:extLst>
              <a:ext uri="{FF2B5EF4-FFF2-40B4-BE49-F238E27FC236}">
                <a16:creationId xmlns:a16="http://schemas.microsoft.com/office/drawing/2014/main" id="{02222D0E-FB89-6A46-5E5A-D3B90936AAA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725" y="1565275"/>
            <a:ext cx="2263775"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0" name="Picture 3">
            <a:extLst>
              <a:ext uri="{FF2B5EF4-FFF2-40B4-BE49-F238E27FC236}">
                <a16:creationId xmlns:a16="http://schemas.microsoft.com/office/drawing/2014/main" id="{557E88EC-5DB5-E308-1C1B-E8A4C3DBA86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996950"/>
            <a:ext cx="2159000" cy="144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1" name="Picture 6">
            <a:extLst>
              <a:ext uri="{FF2B5EF4-FFF2-40B4-BE49-F238E27FC236}">
                <a16:creationId xmlns:a16="http://schemas.microsoft.com/office/drawing/2014/main" id="{A6836AF7-5D19-FA5F-47E3-21B326CC6EF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563" y="1905000"/>
            <a:ext cx="2160587"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2" name="Picture 7">
            <a:extLst>
              <a:ext uri="{FF2B5EF4-FFF2-40B4-BE49-F238E27FC236}">
                <a16:creationId xmlns:a16="http://schemas.microsoft.com/office/drawing/2014/main" id="{B28CFDC3-E91F-4ECA-47BC-021AEA4BB5D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5513" y="2381250"/>
            <a:ext cx="2159000" cy="143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3" name="Picture 2">
            <a:extLst>
              <a:ext uri="{FF2B5EF4-FFF2-40B4-BE49-F238E27FC236}">
                <a16:creationId xmlns:a16="http://schemas.microsoft.com/office/drawing/2014/main" id="{79B6B867-5510-A4E4-7D81-5331C313A9F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0575" y="3005138"/>
            <a:ext cx="2159000"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218B2F19-75C5-58BD-DFA9-0766E1A08743}"/>
              </a:ext>
            </a:extLst>
          </p:cNvPr>
          <p:cNvPicPr>
            <a:picLocks noChangeArrowheads="1"/>
          </p:cNvPicPr>
          <p:nvPr/>
        </p:nvPicPr>
        <p:blipFill>
          <a:blip r:embed="rId7"/>
          <a:srcRect/>
          <a:stretch>
            <a:fillRect/>
          </a:stretch>
        </p:blipFill>
        <p:spPr bwMode="auto">
          <a:xfrm>
            <a:off x="4570188" y="4090959"/>
            <a:ext cx="3364986" cy="1917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Metin kutusu 10">
            <a:extLst>
              <a:ext uri="{FF2B5EF4-FFF2-40B4-BE49-F238E27FC236}">
                <a16:creationId xmlns:a16="http://schemas.microsoft.com/office/drawing/2014/main" id="{BE987BF0-D2E8-3E62-6DDF-6F54761AECB0}"/>
              </a:ext>
            </a:extLst>
          </p:cNvPr>
          <p:cNvSpPr txBox="1"/>
          <p:nvPr/>
        </p:nvSpPr>
        <p:spPr>
          <a:xfrm>
            <a:off x="214313" y="284163"/>
            <a:ext cx="2184400" cy="64611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eaLnBrk="1" fontAlgn="auto" hangingPunct="1">
              <a:spcBef>
                <a:spcPts val="0"/>
              </a:spcBef>
              <a:spcAft>
                <a:spcPts val="0"/>
              </a:spcAft>
              <a:defRPr/>
            </a:pPr>
            <a:r>
              <a:rPr lang="tr-TR" dirty="0"/>
              <a:t>Sınavı başlatmayan, </a:t>
            </a:r>
          </a:p>
          <a:p>
            <a:pPr algn="ctr" eaLnBrk="1" fontAlgn="auto" hangingPunct="1">
              <a:spcBef>
                <a:spcPts val="0"/>
              </a:spcBef>
              <a:spcAft>
                <a:spcPts val="0"/>
              </a:spcAft>
              <a:defRPr/>
            </a:pPr>
            <a:r>
              <a:rPr lang="tr-TR" dirty="0"/>
              <a:t>aday</a:t>
            </a:r>
          </a:p>
        </p:txBody>
      </p:sp>
      <p:sp>
        <p:nvSpPr>
          <p:cNvPr id="12" name="Metin kutusu 11">
            <a:extLst>
              <a:ext uri="{FF2B5EF4-FFF2-40B4-BE49-F238E27FC236}">
                <a16:creationId xmlns:a16="http://schemas.microsoft.com/office/drawing/2014/main" id="{4297AB83-96E5-26D1-88B3-43D9004325C5}"/>
              </a:ext>
            </a:extLst>
          </p:cNvPr>
          <p:cNvSpPr txBox="1"/>
          <p:nvPr/>
        </p:nvSpPr>
        <p:spPr>
          <a:xfrm>
            <a:off x="2474913" y="881063"/>
            <a:ext cx="2263775" cy="646112"/>
          </a:xfrm>
          <a:prstGeom prst="rect">
            <a:avLst/>
          </a:prstGeom>
          <a:solidFill>
            <a:srgbClr val="FFFFCC"/>
          </a:solidFill>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spcBef>
                <a:spcPts val="0"/>
              </a:spcBef>
              <a:spcAft>
                <a:spcPts val="0"/>
              </a:spcAft>
              <a:defRPr/>
            </a:pPr>
            <a:r>
              <a:rPr lang="tr-TR" dirty="0"/>
              <a:t>Sınavı başlatan, soru çözmeyen aday</a:t>
            </a:r>
          </a:p>
        </p:txBody>
      </p:sp>
      <p:sp>
        <p:nvSpPr>
          <p:cNvPr id="13" name="Metin kutusu 12">
            <a:extLst>
              <a:ext uri="{FF2B5EF4-FFF2-40B4-BE49-F238E27FC236}">
                <a16:creationId xmlns:a16="http://schemas.microsoft.com/office/drawing/2014/main" id="{6F8326B5-D13A-3EFC-546D-01CF5F6FD1B4}"/>
              </a:ext>
            </a:extLst>
          </p:cNvPr>
          <p:cNvSpPr txBox="1"/>
          <p:nvPr/>
        </p:nvSpPr>
        <p:spPr>
          <a:xfrm>
            <a:off x="4830763" y="1203325"/>
            <a:ext cx="2263775" cy="647700"/>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tr-TR" dirty="0">
                <a:solidFill>
                  <a:schemeClr val="tx1"/>
                </a:solidFill>
              </a:rPr>
              <a:t>Sınavı başlatan, soru çözen aday</a:t>
            </a:r>
          </a:p>
        </p:txBody>
      </p:sp>
      <p:sp>
        <p:nvSpPr>
          <p:cNvPr id="14" name="Metin kutusu 13">
            <a:extLst>
              <a:ext uri="{FF2B5EF4-FFF2-40B4-BE49-F238E27FC236}">
                <a16:creationId xmlns:a16="http://schemas.microsoft.com/office/drawing/2014/main" id="{11819F37-AD76-B1A7-6AFC-9C7CE0111A23}"/>
              </a:ext>
            </a:extLst>
          </p:cNvPr>
          <p:cNvSpPr txBox="1"/>
          <p:nvPr/>
        </p:nvSpPr>
        <p:spPr>
          <a:xfrm>
            <a:off x="7223125" y="1679575"/>
            <a:ext cx="2263775" cy="646113"/>
          </a:xfrm>
          <a:prstGeom prst="rect">
            <a:avLst/>
          </a:prstGeom>
          <a:solidFill>
            <a:srgbClr val="92D050"/>
          </a:solidFill>
        </p:spPr>
        <p:style>
          <a:lnRef idx="1">
            <a:schemeClr val="accent3"/>
          </a:lnRef>
          <a:fillRef idx="3">
            <a:schemeClr val="accent3"/>
          </a:fillRef>
          <a:effectRef idx="2">
            <a:schemeClr val="accent3"/>
          </a:effectRef>
          <a:fontRef idx="minor">
            <a:schemeClr val="lt1"/>
          </a:fontRef>
        </p:style>
        <p:txBody>
          <a:bodyPr>
            <a:spAutoFit/>
          </a:bodyPr>
          <a:lstStyle/>
          <a:p>
            <a:pPr algn="ctr" eaLnBrk="1" fontAlgn="auto" hangingPunct="1">
              <a:spcBef>
                <a:spcPts val="0"/>
              </a:spcBef>
              <a:spcAft>
                <a:spcPts val="0"/>
              </a:spcAft>
              <a:defRPr/>
            </a:pPr>
            <a:r>
              <a:rPr lang="tr-TR" dirty="0">
                <a:solidFill>
                  <a:schemeClr val="tx1"/>
                </a:solidFill>
              </a:rPr>
              <a:t>Sınavı biten,</a:t>
            </a:r>
          </a:p>
          <a:p>
            <a:pPr algn="ctr" eaLnBrk="1" fontAlgn="auto" hangingPunct="1">
              <a:spcBef>
                <a:spcPts val="0"/>
              </a:spcBef>
              <a:spcAft>
                <a:spcPts val="0"/>
              </a:spcAft>
              <a:defRPr/>
            </a:pPr>
            <a:r>
              <a:rPr lang="tr-TR" dirty="0">
                <a:solidFill>
                  <a:schemeClr val="tx1"/>
                </a:solidFill>
              </a:rPr>
              <a:t>aday</a:t>
            </a:r>
          </a:p>
        </p:txBody>
      </p:sp>
      <p:sp>
        <p:nvSpPr>
          <p:cNvPr id="15" name="Metin kutusu 14">
            <a:extLst>
              <a:ext uri="{FF2B5EF4-FFF2-40B4-BE49-F238E27FC236}">
                <a16:creationId xmlns:a16="http://schemas.microsoft.com/office/drawing/2014/main" id="{92958225-E174-2FBC-2329-1A4070347787}"/>
              </a:ext>
            </a:extLst>
          </p:cNvPr>
          <p:cNvSpPr txBox="1"/>
          <p:nvPr/>
        </p:nvSpPr>
        <p:spPr>
          <a:xfrm>
            <a:off x="9628188" y="2266950"/>
            <a:ext cx="2263775" cy="6461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spcBef>
                <a:spcPts val="0"/>
              </a:spcBef>
              <a:spcAft>
                <a:spcPts val="0"/>
              </a:spcAft>
              <a:defRPr/>
            </a:pPr>
            <a:r>
              <a:rPr lang="tr-TR" dirty="0">
                <a:solidFill>
                  <a:schemeClr val="tx1"/>
                </a:solidFill>
              </a:rPr>
              <a:t>Sınava, girmeyen </a:t>
            </a:r>
          </a:p>
          <a:p>
            <a:pPr algn="ctr" eaLnBrk="1" fontAlgn="auto" hangingPunct="1">
              <a:spcBef>
                <a:spcPts val="0"/>
              </a:spcBef>
              <a:spcAft>
                <a:spcPts val="0"/>
              </a:spcAft>
              <a:defRPr/>
            </a:pPr>
            <a:r>
              <a:rPr lang="tr-TR" dirty="0">
                <a:solidFill>
                  <a:schemeClr val="tx1"/>
                </a:solidFill>
              </a:rPr>
              <a:t>Aday</a:t>
            </a:r>
          </a:p>
        </p:txBody>
      </p:sp>
      <p:sp>
        <p:nvSpPr>
          <p:cNvPr id="16" name="Metin kutusu 15">
            <a:extLst>
              <a:ext uri="{FF2B5EF4-FFF2-40B4-BE49-F238E27FC236}">
                <a16:creationId xmlns:a16="http://schemas.microsoft.com/office/drawing/2014/main" id="{7E7F6B48-2212-2D87-3EF3-525BE351AF05}"/>
              </a:ext>
            </a:extLst>
          </p:cNvPr>
          <p:cNvSpPr txBox="1"/>
          <p:nvPr/>
        </p:nvSpPr>
        <p:spPr>
          <a:xfrm>
            <a:off x="4332288" y="6008688"/>
            <a:ext cx="4227512"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spcBef>
                <a:spcPts val="0"/>
              </a:spcBef>
              <a:spcAft>
                <a:spcPts val="0"/>
              </a:spcAft>
              <a:defRPr/>
            </a:pPr>
            <a:r>
              <a:rPr lang="tr-TR" dirty="0">
                <a:solidFill>
                  <a:schemeClr val="tx1"/>
                </a:solidFill>
              </a:rPr>
              <a:t>Sınav iptal nedeni seçilerek, sınavı iptal edilen aday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2DB55A-B593-D1A0-740D-BE3DF857CD15}"/>
              </a:ext>
            </a:extLst>
          </p:cNvPr>
          <p:cNvSpPr>
            <a:spLocks noGrp="1"/>
          </p:cNvSpPr>
          <p:nvPr>
            <p:ph type="title"/>
          </p:nvPr>
        </p:nvSpPr>
        <p:spPr>
          <a:xfrm>
            <a:off x="300038" y="301625"/>
            <a:ext cx="10515600" cy="719138"/>
          </a:xfrm>
        </p:spPr>
        <p:txBody>
          <a:bodyPr rtlCol="0"/>
          <a:lstStyle/>
          <a:p>
            <a:pPr eaLnBrk="1" fontAlgn="auto" hangingPunct="1">
              <a:spcAft>
                <a:spcPts val="0"/>
              </a:spcAft>
              <a:defRPr/>
            </a:pPr>
            <a:r>
              <a:rPr lang="tr-TR" b="1" dirty="0"/>
              <a:t>11. Sorunlar için destek alır</a:t>
            </a:r>
          </a:p>
        </p:txBody>
      </p:sp>
      <p:sp>
        <p:nvSpPr>
          <p:cNvPr id="112643" name="İçerik Yer Tutucusu 2">
            <a:extLst>
              <a:ext uri="{FF2B5EF4-FFF2-40B4-BE49-F238E27FC236}">
                <a16:creationId xmlns:a16="http://schemas.microsoft.com/office/drawing/2014/main" id="{EFE42923-9889-3604-906D-ACC554A3ACE5}"/>
              </a:ext>
            </a:extLst>
          </p:cNvPr>
          <p:cNvSpPr>
            <a:spLocks noGrp="1"/>
          </p:cNvSpPr>
          <p:nvPr>
            <p:ph idx="1"/>
          </p:nvPr>
        </p:nvSpPr>
        <p:spPr>
          <a:xfrm>
            <a:off x="300038" y="1020763"/>
            <a:ext cx="11625262" cy="5535612"/>
          </a:xfrm>
        </p:spPr>
        <p:txBody>
          <a:bodyPr/>
          <a:lstStyle/>
          <a:p>
            <a:pPr eaLnBrk="1" hangingPunct="1"/>
            <a:r>
              <a:rPr lang="tr-TR" altLang="tr-TR"/>
              <a:t>Sınav esnasında oluşabilecek sorunlarda Uygulama izleme ekranındaki ilgili numaralardan destek alınabilir.</a:t>
            </a:r>
          </a:p>
          <a:p>
            <a:pPr eaLnBrk="1" hangingPunct="1"/>
            <a:endParaRPr lang="tr-TR" altLang="tr-TR"/>
          </a:p>
          <a:p>
            <a:pPr eaLnBrk="1" hangingPunct="1"/>
            <a:endParaRPr lang="tr-TR" altLang="tr-TR"/>
          </a:p>
          <a:p>
            <a:pPr eaLnBrk="1" hangingPunct="1"/>
            <a:endParaRPr lang="tr-TR" altLang="tr-TR"/>
          </a:p>
          <a:p>
            <a:pPr eaLnBrk="1" hangingPunct="1"/>
            <a:endParaRPr lang="tr-TR" altLang="tr-TR"/>
          </a:p>
          <a:p>
            <a:pPr eaLnBrk="1" hangingPunct="1"/>
            <a:endParaRPr lang="tr-TR" altLang="tr-TR"/>
          </a:p>
          <a:p>
            <a:pPr eaLnBrk="1" hangingPunct="1"/>
            <a:endParaRPr lang="tr-TR" altLang="tr-TR"/>
          </a:p>
          <a:p>
            <a:pPr eaLnBrk="1" hangingPunct="1"/>
            <a:endParaRPr lang="tr-TR" altLang="tr-TR"/>
          </a:p>
          <a:p>
            <a:pPr eaLnBrk="1" hangingPunct="1"/>
            <a:r>
              <a:rPr lang="tr-TR" altLang="tr-TR"/>
              <a:t>İlgili numaralarda nöbetçi görevliler bulunmaktadır.</a:t>
            </a:r>
          </a:p>
        </p:txBody>
      </p:sp>
      <p:sp>
        <p:nvSpPr>
          <p:cNvPr id="4" name="Slayt Numarası Yer Tutucusu 3">
            <a:extLst>
              <a:ext uri="{FF2B5EF4-FFF2-40B4-BE49-F238E27FC236}">
                <a16:creationId xmlns:a16="http://schemas.microsoft.com/office/drawing/2014/main" id="{99135E07-3CAB-3F06-930F-768ACB7C4865}"/>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491DF69-D51D-4DAF-B154-6ECE0247BC43}" type="slidenum">
              <a:rPr lang="tr-TR" altLang="tr-TR" smtClean="0">
                <a:solidFill>
                  <a:srgbClr val="A50100"/>
                </a:solidFill>
              </a:rPr>
              <a:pPr>
                <a:defRPr/>
              </a:pPr>
              <a:t>104</a:t>
            </a:fld>
            <a:endParaRPr lang="tr-TR" altLang="tr-TR">
              <a:solidFill>
                <a:srgbClr val="A50100"/>
              </a:solidFill>
            </a:endParaRPr>
          </a:p>
        </p:txBody>
      </p:sp>
      <p:pic>
        <p:nvPicPr>
          <p:cNvPr id="5" name="Resim 1">
            <a:extLst>
              <a:ext uri="{FF2B5EF4-FFF2-40B4-BE49-F238E27FC236}">
                <a16:creationId xmlns:a16="http://schemas.microsoft.com/office/drawing/2014/main" id="{041AF9BE-B2D9-4658-42CC-AEFFE76C5EB0}"/>
              </a:ext>
            </a:extLst>
          </p:cNvPr>
          <p:cNvPicPr>
            <a:picLocks noChangeAspect="1"/>
          </p:cNvPicPr>
          <p:nvPr/>
        </p:nvPicPr>
        <p:blipFill rotWithShape="1">
          <a:blip r:embed="rId2" cstate="print"/>
          <a:srcRect r="63056" b="87535"/>
          <a:stretch/>
        </p:blipFill>
        <p:spPr>
          <a:xfrm>
            <a:off x="209439" y="2172558"/>
            <a:ext cx="10600608" cy="2490882"/>
          </a:xfrm>
          <a:prstGeom prst="rect">
            <a:avLst/>
          </a:prstGeom>
          <a:ln>
            <a:noFill/>
          </a:ln>
          <a:effectLst>
            <a:softEdge rad="112500"/>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C9B1A4B-1262-50C5-970B-8A91703CE0D0}"/>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12. Sınavı bitiren adayları yönlendirir</a:t>
            </a:r>
          </a:p>
        </p:txBody>
      </p:sp>
      <p:sp>
        <p:nvSpPr>
          <p:cNvPr id="113667" name="İçerik Yer Tutucusu 2">
            <a:extLst>
              <a:ext uri="{FF2B5EF4-FFF2-40B4-BE49-F238E27FC236}">
                <a16:creationId xmlns:a16="http://schemas.microsoft.com/office/drawing/2014/main" id="{F813B262-3FA5-BC69-D128-81113D83E337}"/>
              </a:ext>
            </a:extLst>
          </p:cNvPr>
          <p:cNvSpPr>
            <a:spLocks noGrp="1"/>
          </p:cNvSpPr>
          <p:nvPr>
            <p:ph idx="1"/>
          </p:nvPr>
        </p:nvSpPr>
        <p:spPr>
          <a:xfrm>
            <a:off x="563563" y="1020763"/>
            <a:ext cx="11361737" cy="5046662"/>
          </a:xfrm>
        </p:spPr>
        <p:txBody>
          <a:bodyPr/>
          <a:lstStyle/>
          <a:p>
            <a:pPr eaLnBrk="1" hangingPunct="1"/>
            <a:r>
              <a:rPr lang="tr-TR" altLang="tr-TR"/>
              <a:t>Sınavı biten adayları imzalarını atarak salondan ayrılması için gözetmen ve başkana bilgi verir,</a:t>
            </a:r>
          </a:p>
          <a:p>
            <a:pPr eaLnBrk="1" hangingPunct="1"/>
            <a:endParaRPr lang="tr-TR" altLang="tr-TR"/>
          </a:p>
          <a:p>
            <a:pPr eaLnBrk="1" hangingPunct="1"/>
            <a:r>
              <a:rPr lang="tr-TR" altLang="tr-TR"/>
              <a:t>Her aday salondan ayrılmadan önce 2 adet imza atmalıdır,</a:t>
            </a:r>
          </a:p>
          <a:p>
            <a:pPr eaLnBrk="1" hangingPunct="1"/>
            <a:endParaRPr lang="tr-TR" altLang="tr-TR"/>
          </a:p>
          <a:p>
            <a:pPr eaLnBrk="1" hangingPunct="1"/>
            <a:r>
              <a:rPr lang="tr-TR" altLang="tr-TR"/>
              <a:t>1.İmza Aday Yoklama listesine ,</a:t>
            </a:r>
          </a:p>
          <a:p>
            <a:pPr eaLnBrk="1" hangingPunct="1"/>
            <a:endParaRPr lang="tr-TR" altLang="tr-TR"/>
          </a:p>
          <a:p>
            <a:pPr eaLnBrk="1" hangingPunct="1"/>
            <a:r>
              <a:rPr lang="tr-TR" altLang="tr-TR"/>
              <a:t>2.İmza ise Cevap Kağıdına alınır</a:t>
            </a:r>
          </a:p>
          <a:p>
            <a:pPr eaLnBrk="1" hangingPunct="1"/>
            <a:endParaRPr lang="tr-TR" altLang="tr-TR"/>
          </a:p>
        </p:txBody>
      </p:sp>
      <p:sp>
        <p:nvSpPr>
          <p:cNvPr id="4" name="Slayt Numarası Yer Tutucusu 3">
            <a:extLst>
              <a:ext uri="{FF2B5EF4-FFF2-40B4-BE49-F238E27FC236}">
                <a16:creationId xmlns:a16="http://schemas.microsoft.com/office/drawing/2014/main" id="{A291148D-21F2-0E48-52ED-AC247E107F4E}"/>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E8934A3-F16D-4E1D-AEB5-FBB725B6DDDC}" type="slidenum">
              <a:rPr lang="tr-TR" altLang="tr-TR" smtClean="0">
                <a:solidFill>
                  <a:srgbClr val="A50100"/>
                </a:solidFill>
              </a:rPr>
              <a:pPr>
                <a:defRPr/>
              </a:pPr>
              <a:t>105</a:t>
            </a:fld>
            <a:endParaRPr lang="tr-TR" altLang="tr-TR">
              <a:solidFill>
                <a:srgbClr val="A50100"/>
              </a:solidFill>
            </a:endParaRPr>
          </a:p>
        </p:txBody>
      </p:sp>
      <p:pic>
        <p:nvPicPr>
          <p:cNvPr id="113669" name="7 Resim" descr="imza.png">
            <a:extLst>
              <a:ext uri="{FF2B5EF4-FFF2-40B4-BE49-F238E27FC236}">
                <a16:creationId xmlns:a16="http://schemas.microsoft.com/office/drawing/2014/main" id="{F3D54BFA-BEAD-5A0B-1E83-2CA4AB7234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2963" y="3543300"/>
            <a:ext cx="33496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3A66D8-9FB6-03E7-023F-C9174DE38F8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13. Sınav oturumunu bitirir</a:t>
            </a:r>
          </a:p>
        </p:txBody>
      </p:sp>
      <p:sp>
        <p:nvSpPr>
          <p:cNvPr id="3" name="İçerik Yer Tutucusu 2">
            <a:extLst>
              <a:ext uri="{FF2B5EF4-FFF2-40B4-BE49-F238E27FC236}">
                <a16:creationId xmlns:a16="http://schemas.microsoft.com/office/drawing/2014/main" id="{0F90A295-2033-61C2-8FB7-79D4699528E5}"/>
              </a:ext>
            </a:extLst>
          </p:cNvPr>
          <p:cNvSpPr>
            <a:spLocks noGrp="1"/>
          </p:cNvSpPr>
          <p:nvPr>
            <p:ph idx="1"/>
          </p:nvPr>
        </p:nvSpPr>
        <p:spPr>
          <a:xfrm>
            <a:off x="8869363" y="1020763"/>
            <a:ext cx="3055937" cy="5046662"/>
          </a:xfrm>
        </p:spPr>
        <p:txBody>
          <a:bodyPr rtlCol="0">
            <a:normAutofit fontScale="92500"/>
          </a:bodyPr>
          <a:lstStyle/>
          <a:p>
            <a:pPr algn="just" eaLnBrk="1" fontAlgn="auto" hangingPunct="1">
              <a:spcAft>
                <a:spcPts val="0"/>
              </a:spcAft>
              <a:defRPr/>
            </a:pPr>
            <a:r>
              <a:rPr lang="tr-TR" sz="3000" dirty="0"/>
              <a:t>Bütün adaylar sınavı bitirdikten sonra veya süre dolduktan sonra Uygulama İzleme Sorumlusu sınavı bitirir.</a:t>
            </a:r>
          </a:p>
          <a:p>
            <a:pPr algn="just" eaLnBrk="1" fontAlgn="auto" hangingPunct="1">
              <a:spcAft>
                <a:spcPts val="0"/>
              </a:spcAft>
              <a:defRPr/>
            </a:pPr>
            <a:endParaRPr lang="tr-TR" sz="3000" dirty="0"/>
          </a:p>
          <a:p>
            <a:pPr algn="just" eaLnBrk="1" fontAlgn="auto" hangingPunct="1">
              <a:spcAft>
                <a:spcPts val="0"/>
              </a:spcAft>
              <a:defRPr/>
            </a:pPr>
            <a:r>
              <a:rPr lang="tr-TR" sz="3000" dirty="0"/>
              <a:t>Tutanağı kaydederek Çıkış düğmesine basar.</a:t>
            </a:r>
          </a:p>
          <a:p>
            <a:pPr eaLnBrk="1" fontAlgn="auto" hangingPunct="1">
              <a:spcAft>
                <a:spcPts val="0"/>
              </a:spcAft>
              <a:defRPr/>
            </a:pPr>
            <a:endParaRPr lang="tr-TR" dirty="0"/>
          </a:p>
        </p:txBody>
      </p:sp>
      <p:sp>
        <p:nvSpPr>
          <p:cNvPr id="4" name="Slayt Numarası Yer Tutucusu 3">
            <a:extLst>
              <a:ext uri="{FF2B5EF4-FFF2-40B4-BE49-F238E27FC236}">
                <a16:creationId xmlns:a16="http://schemas.microsoft.com/office/drawing/2014/main" id="{C1BF97A0-02AC-E5DD-0614-0D8441B2A5E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4F667C8-879E-4839-BDDC-59D796A9044F}" type="slidenum">
              <a:rPr lang="tr-TR" altLang="tr-TR" smtClean="0">
                <a:solidFill>
                  <a:srgbClr val="A50100"/>
                </a:solidFill>
              </a:rPr>
              <a:pPr>
                <a:defRPr/>
              </a:pPr>
              <a:t>106</a:t>
            </a:fld>
            <a:endParaRPr lang="tr-TR" altLang="tr-TR">
              <a:solidFill>
                <a:srgbClr val="A50100"/>
              </a:solidFill>
            </a:endParaRPr>
          </a:p>
        </p:txBody>
      </p:sp>
      <p:pic>
        <p:nvPicPr>
          <p:cNvPr id="5" name="Resim 3">
            <a:extLst>
              <a:ext uri="{FF2B5EF4-FFF2-40B4-BE49-F238E27FC236}">
                <a16:creationId xmlns:a16="http://schemas.microsoft.com/office/drawing/2014/main" id="{D0AF39C4-9CC5-B392-6ADE-AA723031ED57}"/>
              </a:ext>
            </a:extLst>
          </p:cNvPr>
          <p:cNvPicPr/>
          <p:nvPr/>
        </p:nvPicPr>
        <p:blipFill>
          <a:blip r:embed="rId2" cstate="print"/>
          <a:srcRect l="4673" r="7481" b="13064"/>
          <a:stretch>
            <a:fillRect/>
          </a:stretch>
        </p:blipFill>
        <p:spPr bwMode="auto">
          <a:xfrm>
            <a:off x="60961" y="959318"/>
            <a:ext cx="8915400" cy="5658415"/>
          </a:xfrm>
          <a:prstGeom prst="rect">
            <a:avLst/>
          </a:prstGeom>
          <a:ln>
            <a:noFill/>
          </a:ln>
          <a:effectLst>
            <a:softEdge rad="112500"/>
          </a:effec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0DE933-6829-21FC-E8A5-6668036109FF}"/>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14. Sınav Oturum Evrakı İmzalanır</a:t>
            </a:r>
          </a:p>
        </p:txBody>
      </p:sp>
      <p:sp>
        <p:nvSpPr>
          <p:cNvPr id="3" name="İçerik Yer Tutucusu 2">
            <a:extLst>
              <a:ext uri="{FF2B5EF4-FFF2-40B4-BE49-F238E27FC236}">
                <a16:creationId xmlns:a16="http://schemas.microsoft.com/office/drawing/2014/main" id="{969189AE-50D6-1355-9FAC-DEE5E188D8DC}"/>
              </a:ext>
            </a:extLst>
          </p:cNvPr>
          <p:cNvSpPr>
            <a:spLocks noGrp="1"/>
          </p:cNvSpPr>
          <p:nvPr>
            <p:ph idx="1"/>
          </p:nvPr>
        </p:nvSpPr>
        <p:spPr>
          <a:xfrm>
            <a:off x="300038" y="1020763"/>
            <a:ext cx="6694487" cy="5046662"/>
          </a:xfrm>
        </p:spPr>
        <p:txBody>
          <a:bodyPr rtlCol="0">
            <a:normAutofit lnSpcReduction="10000"/>
          </a:bodyPr>
          <a:lstStyle/>
          <a:p>
            <a:pPr eaLnBrk="1" fontAlgn="auto" hangingPunct="1">
              <a:spcAft>
                <a:spcPts val="0"/>
              </a:spcAft>
              <a:defRPr/>
            </a:pPr>
            <a:r>
              <a:rPr lang="tr-TR" dirty="0"/>
              <a:t>Otomatik olarak çıktı verilen sınav tutanağı ilgililer tarafından imza altına alınır.</a:t>
            </a:r>
          </a:p>
          <a:p>
            <a:pPr eaLnBrk="1" fontAlgn="auto" hangingPunct="1">
              <a:spcAft>
                <a:spcPts val="0"/>
              </a:spcAft>
              <a:defRPr/>
            </a:pPr>
            <a:endParaRPr lang="tr-TR" dirty="0"/>
          </a:p>
          <a:p>
            <a:pPr eaLnBrk="1" fontAlgn="auto" hangingPunct="1">
              <a:spcAft>
                <a:spcPts val="0"/>
              </a:spcAft>
              <a:defRPr/>
            </a:pPr>
            <a:r>
              <a:rPr lang="tr-TR" dirty="0"/>
              <a:t>Bina Sorumlusu</a:t>
            </a:r>
          </a:p>
          <a:p>
            <a:pPr eaLnBrk="1" fontAlgn="auto" hangingPunct="1">
              <a:spcAft>
                <a:spcPts val="0"/>
              </a:spcAft>
              <a:defRPr/>
            </a:pPr>
            <a:r>
              <a:rPr lang="tr-TR" dirty="0"/>
              <a:t>Uygulama İzleme Sorumlusu</a:t>
            </a:r>
          </a:p>
          <a:p>
            <a:pPr eaLnBrk="1" fontAlgn="auto" hangingPunct="1">
              <a:spcAft>
                <a:spcPts val="0"/>
              </a:spcAft>
              <a:defRPr/>
            </a:pPr>
            <a:r>
              <a:rPr lang="tr-TR" dirty="0"/>
              <a:t>Başkan</a:t>
            </a:r>
          </a:p>
          <a:p>
            <a:pPr eaLnBrk="1" fontAlgn="auto" hangingPunct="1">
              <a:spcAft>
                <a:spcPts val="0"/>
              </a:spcAft>
              <a:defRPr/>
            </a:pPr>
            <a:r>
              <a:rPr lang="tr-TR" dirty="0"/>
              <a:t>Gözetmen</a:t>
            </a:r>
          </a:p>
          <a:p>
            <a:pPr eaLnBrk="1" fontAlgn="auto" hangingPunct="1">
              <a:spcAft>
                <a:spcPts val="0"/>
              </a:spcAft>
              <a:defRPr/>
            </a:pPr>
            <a:r>
              <a:rPr lang="tr-TR" dirty="0"/>
              <a:t>Emniyet Görevlisi</a:t>
            </a:r>
          </a:p>
          <a:p>
            <a:pPr eaLnBrk="1" fontAlgn="auto" hangingPunct="1">
              <a:spcAft>
                <a:spcPts val="0"/>
              </a:spcAft>
              <a:defRPr/>
            </a:pPr>
            <a:r>
              <a:rPr lang="tr-TR" dirty="0"/>
              <a:t>Hizmetli</a:t>
            </a:r>
          </a:p>
          <a:p>
            <a:pPr eaLnBrk="1" fontAlgn="auto" hangingPunct="1">
              <a:spcAft>
                <a:spcPts val="0"/>
              </a:spcAft>
              <a:defRPr/>
            </a:pPr>
            <a:endParaRPr lang="tr-TR" dirty="0"/>
          </a:p>
          <a:p>
            <a:pPr eaLnBrk="1" fontAlgn="auto" hangingPunct="1">
              <a:spcAft>
                <a:spcPts val="0"/>
              </a:spcAft>
              <a:defRPr/>
            </a:pPr>
            <a:r>
              <a:rPr lang="tr-TR" dirty="0"/>
              <a:t>Görevlileri imza atarlar.</a:t>
            </a:r>
          </a:p>
        </p:txBody>
      </p:sp>
      <p:sp>
        <p:nvSpPr>
          <p:cNvPr id="4" name="Slayt Numarası Yer Tutucusu 3">
            <a:extLst>
              <a:ext uri="{FF2B5EF4-FFF2-40B4-BE49-F238E27FC236}">
                <a16:creationId xmlns:a16="http://schemas.microsoft.com/office/drawing/2014/main" id="{85E650AE-C0B7-0EF0-D6B1-78597D0E14C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61F0DD4-5199-40B3-914E-02C8C8666883}" type="slidenum">
              <a:rPr lang="tr-TR" altLang="tr-TR" smtClean="0">
                <a:solidFill>
                  <a:srgbClr val="A50100"/>
                </a:solidFill>
              </a:rPr>
              <a:pPr>
                <a:defRPr/>
              </a:pPr>
              <a:t>107</a:t>
            </a:fld>
            <a:endParaRPr lang="tr-TR" altLang="tr-TR">
              <a:solidFill>
                <a:srgbClr val="A50100"/>
              </a:solidFill>
            </a:endParaRPr>
          </a:p>
        </p:txBody>
      </p:sp>
      <p:pic>
        <p:nvPicPr>
          <p:cNvPr id="5" name="Picture 2">
            <a:extLst>
              <a:ext uri="{FF2B5EF4-FFF2-40B4-BE49-F238E27FC236}">
                <a16:creationId xmlns:a16="http://schemas.microsoft.com/office/drawing/2014/main" id="{908087F2-3CC4-A98A-529F-7B7A0C204BD1}"/>
              </a:ext>
            </a:extLst>
          </p:cNvPr>
          <p:cNvPicPr>
            <a:picLocks noChangeAspect="1" noChangeArrowheads="1"/>
          </p:cNvPicPr>
          <p:nvPr/>
        </p:nvPicPr>
        <p:blipFill>
          <a:blip r:embed="rId2"/>
          <a:srcRect/>
          <a:stretch>
            <a:fillRect/>
          </a:stretch>
        </p:blipFill>
        <p:spPr bwMode="auto">
          <a:xfrm rot="996727">
            <a:off x="7985125" y="1339850"/>
            <a:ext cx="2932113" cy="47259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AAD4B6-C0D1-2E75-39AA-3C788E8241EC}"/>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15. Sınav Evrakları Zarfa Konur</a:t>
            </a:r>
          </a:p>
        </p:txBody>
      </p:sp>
      <p:sp>
        <p:nvSpPr>
          <p:cNvPr id="4" name="Slayt Numarası Yer Tutucusu 3">
            <a:extLst>
              <a:ext uri="{FF2B5EF4-FFF2-40B4-BE49-F238E27FC236}">
                <a16:creationId xmlns:a16="http://schemas.microsoft.com/office/drawing/2014/main" id="{693986F4-C713-2A68-D702-C59AC85D603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F737C20-AC02-412C-8ADC-8B2E0A1E86E3}" type="slidenum">
              <a:rPr lang="tr-TR" altLang="tr-TR" smtClean="0">
                <a:solidFill>
                  <a:srgbClr val="A50100"/>
                </a:solidFill>
              </a:rPr>
              <a:pPr>
                <a:defRPr/>
              </a:pPr>
              <a:t>108</a:t>
            </a:fld>
            <a:endParaRPr lang="tr-TR" altLang="tr-TR">
              <a:solidFill>
                <a:srgbClr val="A50100"/>
              </a:solidFill>
            </a:endParaRPr>
          </a:p>
        </p:txBody>
      </p:sp>
      <p:pic>
        <p:nvPicPr>
          <p:cNvPr id="6" name="Resim 1">
            <a:extLst>
              <a:ext uri="{FF2B5EF4-FFF2-40B4-BE49-F238E27FC236}">
                <a16:creationId xmlns:a16="http://schemas.microsoft.com/office/drawing/2014/main" id="{62A5232B-8B08-92E0-28BB-058FF64D095E}"/>
              </a:ext>
            </a:extLst>
          </p:cNvPr>
          <p:cNvPicPr>
            <a:picLocks noChangeAspect="1"/>
          </p:cNvPicPr>
          <p:nvPr/>
        </p:nvPicPr>
        <p:blipFill>
          <a:blip r:embed="rId2" cstate="print"/>
          <a:srcRect l="6012" r="6064" b="5564"/>
          <a:stretch>
            <a:fillRect/>
          </a:stretch>
        </p:blipFill>
        <p:spPr>
          <a:xfrm>
            <a:off x="1133939" y="1142283"/>
            <a:ext cx="9540331" cy="5536410"/>
          </a:xfrm>
          <a:prstGeom prst="rect">
            <a:avLst/>
          </a:prstGeom>
          <a:ln>
            <a:noFill/>
          </a:ln>
          <a:effectLst>
            <a:softEdge rad="112500"/>
          </a:effectLst>
        </p:spPr>
      </p:pic>
      <p:pic>
        <p:nvPicPr>
          <p:cNvPr id="7" name="Resim 4">
            <a:extLst>
              <a:ext uri="{FF2B5EF4-FFF2-40B4-BE49-F238E27FC236}">
                <a16:creationId xmlns:a16="http://schemas.microsoft.com/office/drawing/2014/main" id="{B7FF34C4-2C29-38BE-68C1-819FFCF3197C}"/>
              </a:ext>
            </a:extLst>
          </p:cNvPr>
          <p:cNvPicPr>
            <a:picLocks noChangeAspect="1"/>
          </p:cNvPicPr>
          <p:nvPr/>
        </p:nvPicPr>
        <p:blipFill>
          <a:blip r:embed="rId3" cstate="print"/>
          <a:stretch>
            <a:fillRect/>
          </a:stretch>
        </p:blipFill>
        <p:spPr>
          <a:xfrm rot="267977">
            <a:off x="2372927" y="637036"/>
            <a:ext cx="2130685" cy="33563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Resim 5">
            <a:extLst>
              <a:ext uri="{FF2B5EF4-FFF2-40B4-BE49-F238E27FC236}">
                <a16:creationId xmlns:a16="http://schemas.microsoft.com/office/drawing/2014/main" id="{57BDD17D-C911-BBC4-1BEF-1904E85CAAB4}"/>
              </a:ext>
            </a:extLst>
          </p:cNvPr>
          <p:cNvPicPr>
            <a:picLocks noChangeAspect="1"/>
          </p:cNvPicPr>
          <p:nvPr/>
        </p:nvPicPr>
        <p:blipFill>
          <a:blip r:embed="rId4" cstate="print"/>
          <a:stretch>
            <a:fillRect/>
          </a:stretch>
        </p:blipFill>
        <p:spPr>
          <a:xfrm>
            <a:off x="4797530" y="2436855"/>
            <a:ext cx="2064443" cy="20109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2">
            <a:extLst>
              <a:ext uri="{FF2B5EF4-FFF2-40B4-BE49-F238E27FC236}">
                <a16:creationId xmlns:a16="http://schemas.microsoft.com/office/drawing/2014/main" id="{E1BA3D10-2F4A-3476-1F17-C0C6FD8481EB}"/>
              </a:ext>
            </a:extLst>
          </p:cNvPr>
          <p:cNvPicPr>
            <a:picLocks noChangeAspect="1" noChangeArrowheads="1"/>
          </p:cNvPicPr>
          <p:nvPr/>
        </p:nvPicPr>
        <p:blipFill>
          <a:blip r:embed="rId5" cstate="print"/>
          <a:srcRect/>
          <a:stretch>
            <a:fillRect/>
          </a:stretch>
        </p:blipFill>
        <p:spPr bwMode="auto">
          <a:xfrm>
            <a:off x="4950640" y="1073333"/>
            <a:ext cx="2427130" cy="12720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Picture 2">
            <a:extLst>
              <a:ext uri="{FF2B5EF4-FFF2-40B4-BE49-F238E27FC236}">
                <a16:creationId xmlns:a16="http://schemas.microsoft.com/office/drawing/2014/main" id="{060FA631-09BF-EEB1-69DC-BE240BACEE6C}"/>
              </a:ext>
            </a:extLst>
          </p:cNvPr>
          <p:cNvPicPr>
            <a:picLocks noChangeAspect="1" noChangeArrowheads="1"/>
          </p:cNvPicPr>
          <p:nvPr/>
        </p:nvPicPr>
        <p:blipFill>
          <a:blip r:embed="rId6" cstate="print"/>
          <a:srcRect/>
          <a:stretch>
            <a:fillRect/>
          </a:stretch>
        </p:blipFill>
        <p:spPr bwMode="auto">
          <a:xfrm>
            <a:off x="7507041" y="880826"/>
            <a:ext cx="2081652" cy="335637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4E9739-9615-70B4-B4BC-CA52A0075F52}"/>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16. Sınav Evrak Zarfın üzeri doldurulur ve imzalanır</a:t>
            </a:r>
          </a:p>
        </p:txBody>
      </p:sp>
      <p:sp>
        <p:nvSpPr>
          <p:cNvPr id="4" name="Slayt Numarası Yer Tutucusu 3">
            <a:extLst>
              <a:ext uri="{FF2B5EF4-FFF2-40B4-BE49-F238E27FC236}">
                <a16:creationId xmlns:a16="http://schemas.microsoft.com/office/drawing/2014/main" id="{6DF91E45-31A1-4A3B-D984-93C04F630F1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67571B8-AA10-4407-B25F-D13B9C68EC66}" type="slidenum">
              <a:rPr lang="tr-TR" altLang="tr-TR" smtClean="0">
                <a:solidFill>
                  <a:srgbClr val="A50100"/>
                </a:solidFill>
              </a:rPr>
              <a:pPr>
                <a:defRPr/>
              </a:pPr>
              <a:t>109</a:t>
            </a:fld>
            <a:endParaRPr lang="tr-TR" altLang="tr-TR">
              <a:solidFill>
                <a:srgbClr val="A50100"/>
              </a:solidFill>
            </a:endParaRPr>
          </a:p>
        </p:txBody>
      </p:sp>
      <p:pic>
        <p:nvPicPr>
          <p:cNvPr id="117764" name="İçerik Yer Tutucusu 7" descr="tablo içeren bir resim&#10;&#10;Açıklama otomatik olarak oluşturuldu">
            <a:extLst>
              <a:ext uri="{FF2B5EF4-FFF2-40B4-BE49-F238E27FC236}">
                <a16:creationId xmlns:a16="http://schemas.microsoft.com/office/drawing/2014/main" id="{136C9795-E630-D66B-F169-E69C998DE1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39925" y="935038"/>
            <a:ext cx="7889875" cy="5487987"/>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D6B2EE0-EB33-DAE5-67C4-6B3FF737F3D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E-Sınav Olarak Yapılan Sınav Türleri</a:t>
            </a:r>
          </a:p>
        </p:txBody>
      </p:sp>
      <p:sp>
        <p:nvSpPr>
          <p:cNvPr id="3" name="İçerik Yer Tutucusu 2">
            <a:extLst>
              <a:ext uri="{FF2B5EF4-FFF2-40B4-BE49-F238E27FC236}">
                <a16:creationId xmlns:a16="http://schemas.microsoft.com/office/drawing/2014/main" id="{63E804FC-59CC-ECEF-1A68-CD6082BD924E}"/>
              </a:ext>
            </a:extLst>
          </p:cNvPr>
          <p:cNvSpPr>
            <a:spLocks noGrp="1"/>
          </p:cNvSpPr>
          <p:nvPr>
            <p:ph idx="1"/>
          </p:nvPr>
        </p:nvSpPr>
        <p:spPr>
          <a:xfrm>
            <a:off x="369888" y="1041400"/>
            <a:ext cx="8012112" cy="3929063"/>
          </a:xfrm>
        </p:spPr>
        <p:txBody>
          <a:bodyPr rtlCol="0">
            <a:normAutofit fontScale="92500" lnSpcReduction="20000"/>
          </a:bodyPr>
          <a:lstStyle/>
          <a:p>
            <a:pPr eaLnBrk="1" fontAlgn="auto" hangingPunct="1">
              <a:spcAft>
                <a:spcPts val="0"/>
              </a:spcAft>
              <a:defRPr/>
            </a:pPr>
            <a:endParaRPr lang="tr-TR" b="1" dirty="0"/>
          </a:p>
          <a:p>
            <a:pPr eaLnBrk="1" fontAlgn="auto" hangingPunct="1">
              <a:spcAft>
                <a:spcPts val="0"/>
              </a:spcAft>
              <a:buFont typeface="Arial" panose="020B0604020202020204" pitchFamily="34" charset="0"/>
              <a:buNone/>
              <a:tabLst>
                <a:tab pos="447675" algn="l"/>
              </a:tabLst>
              <a:defRPr/>
            </a:pPr>
            <a:r>
              <a:rPr lang="tr-TR" b="1" dirty="0">
                <a:solidFill>
                  <a:srgbClr val="FF0000"/>
                </a:solidFill>
                <a:hlinkClick r:id="rId2" action="ppaction://hlinkfile"/>
              </a:rPr>
              <a:t>1.Motorlu Taşıt Sürücü Kursiyerleri Teorik Sınavı</a:t>
            </a:r>
            <a:endParaRPr lang="tr-TR" b="1" dirty="0">
              <a:solidFill>
                <a:srgbClr val="FF0000"/>
              </a:solidFill>
            </a:endParaRPr>
          </a:p>
          <a:p>
            <a:pPr eaLnBrk="1" fontAlgn="auto" hangingPunct="1">
              <a:spcAft>
                <a:spcPts val="0"/>
              </a:spcAft>
              <a:buFont typeface="Arial" panose="020B0604020202020204" pitchFamily="34" charset="0"/>
              <a:buNone/>
              <a:tabLst>
                <a:tab pos="447675" algn="l"/>
              </a:tabLst>
              <a:defRPr/>
            </a:pPr>
            <a:r>
              <a:rPr lang="tr-TR" b="1" dirty="0">
                <a:solidFill>
                  <a:schemeClr val="accent1">
                    <a:lumMod val="75000"/>
                  </a:schemeClr>
                </a:solidFill>
              </a:rPr>
              <a:t>       </a:t>
            </a:r>
            <a:r>
              <a:rPr lang="tr-TR" b="1" dirty="0">
                <a:solidFill>
                  <a:srgbClr val="FF0000"/>
                </a:solidFill>
              </a:rPr>
              <a:t>2011 yılı Mayıs ayından itibaren yapılmaktadır.</a:t>
            </a:r>
          </a:p>
          <a:p>
            <a:pPr eaLnBrk="1" fontAlgn="auto" hangingPunct="1">
              <a:spcAft>
                <a:spcPts val="0"/>
              </a:spcAft>
              <a:buFont typeface="Arial" panose="020B0604020202020204" pitchFamily="34" charset="0"/>
              <a:buNone/>
              <a:defRPr/>
            </a:pPr>
            <a:endParaRPr lang="tr-TR" b="1" dirty="0"/>
          </a:p>
          <a:p>
            <a:pPr eaLnBrk="1" fontAlgn="auto" hangingPunct="1">
              <a:spcAft>
                <a:spcPts val="0"/>
              </a:spcAft>
              <a:buFont typeface="Arial" panose="020B0604020202020204" pitchFamily="34" charset="0"/>
              <a:buNone/>
              <a:defRPr/>
            </a:pPr>
            <a:r>
              <a:rPr lang="tr-TR" b="1" dirty="0">
                <a:solidFill>
                  <a:srgbClr val="FF0000"/>
                </a:solidFill>
                <a:hlinkClick r:id="rId3" action="ppaction://hlinkfile"/>
              </a:rPr>
              <a:t>2. Kalfalık, Ustalık ve Usta Öğreticilik Teorik Sınavı</a:t>
            </a:r>
            <a:endParaRPr lang="tr-TR" b="1" dirty="0">
              <a:solidFill>
                <a:srgbClr val="FF0000"/>
              </a:solidFill>
            </a:endParaRPr>
          </a:p>
          <a:p>
            <a:pPr eaLnBrk="1" fontAlgn="auto" hangingPunct="1">
              <a:spcAft>
                <a:spcPts val="0"/>
              </a:spcAft>
              <a:buFont typeface="Arial" panose="020B0604020202020204" pitchFamily="34" charset="0"/>
              <a:buNone/>
              <a:tabLst>
                <a:tab pos="447675" algn="l"/>
                <a:tab pos="1520825" algn="l"/>
              </a:tabLst>
              <a:defRPr/>
            </a:pPr>
            <a:r>
              <a:rPr lang="tr-TR" b="1" dirty="0">
                <a:solidFill>
                  <a:schemeClr val="accent1">
                    <a:lumMod val="75000"/>
                  </a:schemeClr>
                </a:solidFill>
              </a:rPr>
              <a:t> 	 	</a:t>
            </a:r>
            <a:r>
              <a:rPr lang="tr-TR" b="1" dirty="0">
                <a:solidFill>
                  <a:srgbClr val="FF0000"/>
                </a:solidFill>
              </a:rPr>
              <a:t>2019 yılı Aralık ayından itibaren yapılmaktadır.</a:t>
            </a:r>
          </a:p>
          <a:p>
            <a:pPr eaLnBrk="1" fontAlgn="auto" hangingPunct="1">
              <a:spcAft>
                <a:spcPts val="0"/>
              </a:spcAft>
              <a:buFont typeface="Arial" panose="020B0604020202020204" pitchFamily="34" charset="0"/>
              <a:buNone/>
              <a:defRPr/>
            </a:pPr>
            <a:endParaRPr lang="tr-TR" b="1" dirty="0">
              <a:solidFill>
                <a:srgbClr val="FF0000"/>
              </a:solidFill>
            </a:endParaRPr>
          </a:p>
          <a:p>
            <a:pPr eaLnBrk="1" fontAlgn="auto" hangingPunct="1">
              <a:spcAft>
                <a:spcPts val="0"/>
              </a:spcAft>
              <a:buFont typeface="Arial" panose="020B0604020202020204" pitchFamily="34" charset="0"/>
              <a:buNone/>
              <a:defRPr/>
            </a:pPr>
            <a:r>
              <a:rPr lang="tr-TR" b="1" dirty="0">
                <a:solidFill>
                  <a:srgbClr val="FF0000"/>
                </a:solidFill>
                <a:hlinkClick r:id="rId4" action="ppaction://hlinkfile"/>
              </a:rPr>
              <a:t>3. Amatör Telsizcilik Sınavı</a:t>
            </a:r>
            <a:endParaRPr lang="tr-TR" b="1" dirty="0">
              <a:solidFill>
                <a:srgbClr val="FF0000"/>
              </a:solidFill>
            </a:endParaRPr>
          </a:p>
          <a:p>
            <a:pPr eaLnBrk="1" fontAlgn="auto" hangingPunct="1">
              <a:spcAft>
                <a:spcPts val="0"/>
              </a:spcAft>
              <a:buFont typeface="Arial" panose="020B0604020202020204" pitchFamily="34" charset="0"/>
              <a:buNone/>
              <a:tabLst>
                <a:tab pos="450850" algn="l"/>
              </a:tabLst>
              <a:defRPr/>
            </a:pPr>
            <a:r>
              <a:rPr lang="tr-TR" b="1" dirty="0">
                <a:solidFill>
                  <a:schemeClr val="accent1">
                    <a:lumMod val="75000"/>
                  </a:schemeClr>
                </a:solidFill>
              </a:rPr>
              <a:t>		</a:t>
            </a:r>
            <a:r>
              <a:rPr lang="tr-TR" b="1" dirty="0">
                <a:solidFill>
                  <a:srgbClr val="FF0000"/>
                </a:solidFill>
              </a:rPr>
              <a:t>2020 yılı Kasım ayından itibaren yapılmaktadır.</a:t>
            </a:r>
          </a:p>
          <a:p>
            <a:pPr eaLnBrk="1" fontAlgn="auto" hangingPunct="1">
              <a:spcAft>
                <a:spcPts val="0"/>
              </a:spcAft>
              <a:buFont typeface="Arial" panose="020B0604020202020204" pitchFamily="34" charset="0"/>
              <a:buNone/>
              <a:tabLst>
                <a:tab pos="450850" algn="l"/>
              </a:tabLst>
              <a:defRPr/>
            </a:pPr>
            <a:endParaRPr lang="tr-TR" b="1" dirty="0">
              <a:solidFill>
                <a:srgbClr val="FF0000"/>
              </a:solidFill>
            </a:endParaRPr>
          </a:p>
          <a:p>
            <a:pPr eaLnBrk="1" fontAlgn="auto" hangingPunct="1">
              <a:spcAft>
                <a:spcPts val="0"/>
              </a:spcAft>
              <a:buFont typeface="Arial" panose="020B0604020202020204" pitchFamily="34" charset="0"/>
              <a:buNone/>
              <a:tabLst>
                <a:tab pos="450850" algn="l"/>
              </a:tabLst>
              <a:defRPr/>
            </a:pPr>
            <a:endParaRPr lang="tr-TR" b="1" dirty="0">
              <a:solidFill>
                <a:srgbClr val="FF0000"/>
              </a:solidFill>
            </a:endParaRPr>
          </a:p>
        </p:txBody>
      </p:sp>
      <p:sp>
        <p:nvSpPr>
          <p:cNvPr id="4" name="Slayt Numarası Yer Tutucusu 3">
            <a:extLst>
              <a:ext uri="{FF2B5EF4-FFF2-40B4-BE49-F238E27FC236}">
                <a16:creationId xmlns:a16="http://schemas.microsoft.com/office/drawing/2014/main" id="{2A576045-0C7C-BC4E-F957-3996437E92DF}"/>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79203DA-7DB5-4FBA-8B2D-B11FAF3AB511}" type="slidenum">
              <a:rPr lang="tr-TR" altLang="tr-TR" smtClean="0">
                <a:solidFill>
                  <a:srgbClr val="A50100"/>
                </a:solidFill>
              </a:rPr>
              <a:pPr>
                <a:defRPr/>
              </a:pPr>
              <a:t>11</a:t>
            </a:fld>
            <a:endParaRPr lang="tr-TR" altLang="tr-TR">
              <a:solidFill>
                <a:srgbClr val="A50100"/>
              </a:solidFill>
            </a:endParaRPr>
          </a:p>
        </p:txBody>
      </p:sp>
      <p:sp>
        <p:nvSpPr>
          <p:cNvPr id="16389" name="Dikdörtgen 4">
            <a:extLst>
              <a:ext uri="{FF2B5EF4-FFF2-40B4-BE49-F238E27FC236}">
                <a16:creationId xmlns:a16="http://schemas.microsoft.com/office/drawing/2014/main" id="{5B338D1E-F513-5503-3943-400B3D6A973D}"/>
              </a:ext>
            </a:extLst>
          </p:cNvPr>
          <p:cNvSpPr>
            <a:spLocks noChangeArrowheads="1"/>
          </p:cNvSpPr>
          <p:nvPr/>
        </p:nvSpPr>
        <p:spPr bwMode="auto">
          <a:xfrm>
            <a:off x="2322513" y="5473700"/>
            <a:ext cx="82391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b="1"/>
              <a:t>Tüm sınav görevlileri bu sınavlara ait her türlü mevzuat bilgisine sahip olmalıdır.    </a:t>
            </a:r>
          </a:p>
        </p:txBody>
      </p:sp>
      <p:pic>
        <p:nvPicPr>
          <p:cNvPr id="16390" name="Picture 3" descr="C:\Users\dell\Downloads\pngegg (13).png">
            <a:extLst>
              <a:ext uri="{FF2B5EF4-FFF2-40B4-BE49-F238E27FC236}">
                <a16:creationId xmlns:a16="http://schemas.microsoft.com/office/drawing/2014/main" id="{7DF9CACF-5E5A-881A-5C2F-E82E375E4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475" y="5605463"/>
            <a:ext cx="136048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3" descr="C:\Users\dell\Downloads\pngegg (13).png">
            <a:extLst>
              <a:ext uri="{FF2B5EF4-FFF2-40B4-BE49-F238E27FC236}">
                <a16:creationId xmlns:a16="http://schemas.microsoft.com/office/drawing/2014/main" id="{2EC79733-D526-F2E1-3603-B69FFA2A1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7763" y="5605463"/>
            <a:ext cx="13589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6BEAF3-68A9-8264-43FD-FE25CC58315C}"/>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17. Sınav Evrak Zarfı Çekmeceye Konur</a:t>
            </a:r>
          </a:p>
        </p:txBody>
      </p:sp>
      <p:sp>
        <p:nvSpPr>
          <p:cNvPr id="3" name="İçerik Yer Tutucusu 2">
            <a:extLst>
              <a:ext uri="{FF2B5EF4-FFF2-40B4-BE49-F238E27FC236}">
                <a16:creationId xmlns:a16="http://schemas.microsoft.com/office/drawing/2014/main" id="{EC4B48EA-4A82-C3B3-523B-95E364BA3F73}"/>
              </a:ext>
            </a:extLst>
          </p:cNvPr>
          <p:cNvSpPr>
            <a:spLocks noGrp="1"/>
          </p:cNvSpPr>
          <p:nvPr>
            <p:ph idx="1"/>
          </p:nvPr>
        </p:nvSpPr>
        <p:spPr>
          <a:xfrm>
            <a:off x="300038" y="1020763"/>
            <a:ext cx="11625262" cy="5046662"/>
          </a:xfrm>
        </p:spPr>
        <p:txBody>
          <a:bodyPr rtlCol="0">
            <a:normAutofit lnSpcReduction="10000"/>
          </a:bodyPr>
          <a:lstStyle/>
          <a:p>
            <a:pPr eaLnBrk="1" fontAlgn="auto" hangingPunct="1">
              <a:spcAft>
                <a:spcPts val="0"/>
              </a:spcAft>
              <a:defRPr/>
            </a:pPr>
            <a:r>
              <a:rPr lang="tr-TR" dirty="0"/>
              <a:t>Evrak Zarfı masanın çekmecesi içerisine konur,</a:t>
            </a:r>
          </a:p>
          <a:p>
            <a:pPr eaLnBrk="1" fontAlgn="auto" hangingPunct="1">
              <a:spcAft>
                <a:spcPts val="0"/>
              </a:spcAft>
              <a:defRPr/>
            </a:pPr>
            <a:endParaRPr lang="tr-TR" dirty="0"/>
          </a:p>
          <a:p>
            <a:pPr eaLnBrk="1" fontAlgn="auto" hangingPunct="1">
              <a:spcAft>
                <a:spcPts val="0"/>
              </a:spcAft>
              <a:defRPr/>
            </a:pPr>
            <a:r>
              <a:rPr lang="tr-TR" dirty="0"/>
              <a:t>Bu şekilde sınav oturumu tamamen bitmiş olur,</a:t>
            </a:r>
          </a:p>
          <a:p>
            <a:pPr eaLnBrk="1" fontAlgn="auto" hangingPunct="1">
              <a:spcAft>
                <a:spcPts val="0"/>
              </a:spcAft>
              <a:defRPr/>
            </a:pPr>
            <a:endParaRPr lang="tr-TR" dirty="0"/>
          </a:p>
          <a:p>
            <a:pPr eaLnBrk="1" fontAlgn="auto" hangingPunct="1">
              <a:spcAft>
                <a:spcPts val="0"/>
              </a:spcAft>
              <a:defRPr/>
            </a:pPr>
            <a:r>
              <a:rPr lang="tr-TR" dirty="0"/>
              <a:t>Eğer sonra bir oturum var ise yardımcı personel aracılığı ile masa sandalyeler eski konumuna getirilir ve varsa kirlenmiş yüzeyler ve bölümler temizlenmesi sağlanır,</a:t>
            </a:r>
          </a:p>
          <a:p>
            <a:pPr eaLnBrk="1" fontAlgn="auto" hangingPunct="1">
              <a:spcAft>
                <a:spcPts val="0"/>
              </a:spcAft>
              <a:defRPr/>
            </a:pPr>
            <a:endParaRPr lang="tr-TR" dirty="0"/>
          </a:p>
          <a:p>
            <a:pPr eaLnBrk="1" fontAlgn="auto" hangingPunct="1">
              <a:spcAft>
                <a:spcPts val="0"/>
              </a:spcAft>
              <a:defRPr/>
            </a:pPr>
            <a:r>
              <a:rPr lang="tr-TR" dirty="0"/>
              <a:t>Eğer son oturum ise PC’ler, Yazıcı ve KİOSK kapatılır.</a:t>
            </a:r>
          </a:p>
          <a:p>
            <a:pPr eaLnBrk="1" fontAlgn="auto" hangingPunct="1">
              <a:spcAft>
                <a:spcPts val="0"/>
              </a:spcAft>
              <a:defRPr/>
            </a:pPr>
            <a:endParaRPr lang="tr-TR" dirty="0"/>
          </a:p>
          <a:p>
            <a:pPr eaLnBrk="1" fontAlgn="auto" hangingPunct="1">
              <a:spcAft>
                <a:spcPts val="0"/>
              </a:spcAft>
              <a:defRPr/>
            </a:pPr>
            <a:r>
              <a:rPr lang="tr-TR" dirty="0"/>
              <a:t>Salon ışıkları kapatılarak binadan ayrılır.</a:t>
            </a:r>
          </a:p>
          <a:p>
            <a:pPr eaLnBrk="1" fontAlgn="auto" hangingPunct="1">
              <a:spcAft>
                <a:spcPts val="0"/>
              </a:spcAft>
              <a:defRPr/>
            </a:pPr>
            <a:endParaRPr lang="tr-TR" dirty="0"/>
          </a:p>
        </p:txBody>
      </p:sp>
      <p:sp>
        <p:nvSpPr>
          <p:cNvPr id="4" name="Slayt Numarası Yer Tutucusu 3">
            <a:extLst>
              <a:ext uri="{FF2B5EF4-FFF2-40B4-BE49-F238E27FC236}">
                <a16:creationId xmlns:a16="http://schemas.microsoft.com/office/drawing/2014/main" id="{93B407A3-41D0-867C-B248-752139DF103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F94F3E8B-935A-4566-8938-CFFFCB08A3EC}" type="slidenum">
              <a:rPr lang="tr-TR" altLang="tr-TR" smtClean="0">
                <a:solidFill>
                  <a:srgbClr val="A50100"/>
                </a:solidFill>
              </a:rPr>
              <a:pPr>
                <a:defRPr/>
              </a:pPr>
              <a:t>110</a:t>
            </a:fld>
            <a:endParaRPr lang="tr-TR" altLang="tr-TR">
              <a:solidFill>
                <a:srgbClr val="A50100"/>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Metin kutusu 1">
            <a:extLst>
              <a:ext uri="{FF2B5EF4-FFF2-40B4-BE49-F238E27FC236}">
                <a16:creationId xmlns:a16="http://schemas.microsoft.com/office/drawing/2014/main" id="{1DB6AADC-A53C-8567-AE2E-C3509F931695}"/>
              </a:ext>
            </a:extLst>
          </p:cNvPr>
          <p:cNvSpPr txBox="1">
            <a:spLocks noChangeArrowheads="1"/>
          </p:cNvSpPr>
          <p:nvPr/>
        </p:nvSpPr>
        <p:spPr bwMode="auto">
          <a:xfrm>
            <a:off x="2151063" y="2133600"/>
            <a:ext cx="65833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7200"/>
              <a:t>ADAY EKRANLARI</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178F45D-41B2-0D1B-74E7-BB260A8C25E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ADAY EKRANLARI</a:t>
            </a:r>
            <a:endParaRPr lang="tr-TR" dirty="0"/>
          </a:p>
        </p:txBody>
      </p:sp>
      <p:sp>
        <p:nvSpPr>
          <p:cNvPr id="4" name="Slayt Numarası Yer Tutucusu 3">
            <a:extLst>
              <a:ext uri="{FF2B5EF4-FFF2-40B4-BE49-F238E27FC236}">
                <a16:creationId xmlns:a16="http://schemas.microsoft.com/office/drawing/2014/main" id="{6661DFB9-A159-6F82-29AC-D5D55025EEC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82CA66A-0D95-4BD6-9193-0846E7C1BDB6}" type="slidenum">
              <a:rPr lang="tr-TR" altLang="tr-TR" smtClean="0">
                <a:solidFill>
                  <a:srgbClr val="A50100"/>
                </a:solidFill>
              </a:rPr>
              <a:pPr>
                <a:defRPr/>
              </a:pPr>
              <a:t>112</a:t>
            </a:fld>
            <a:endParaRPr lang="tr-TR" altLang="tr-TR">
              <a:solidFill>
                <a:srgbClr val="A50100"/>
              </a:solidFill>
            </a:endParaRPr>
          </a:p>
        </p:txBody>
      </p:sp>
      <p:pic>
        <p:nvPicPr>
          <p:cNvPr id="120836" name="Resim 4">
            <a:extLst>
              <a:ext uri="{FF2B5EF4-FFF2-40B4-BE49-F238E27FC236}">
                <a16:creationId xmlns:a16="http://schemas.microsoft.com/office/drawing/2014/main" id="{F3C4D082-FDF3-ABAB-9E9D-E03D07627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763" y="1020763"/>
            <a:ext cx="8372475"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260961-0D84-D3B0-1599-4A8E32F33FFD}"/>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ADAY EKRANLARI</a:t>
            </a:r>
            <a:endParaRPr lang="tr-TR" dirty="0"/>
          </a:p>
        </p:txBody>
      </p:sp>
      <p:sp>
        <p:nvSpPr>
          <p:cNvPr id="4" name="Slayt Numarası Yer Tutucusu 3">
            <a:extLst>
              <a:ext uri="{FF2B5EF4-FFF2-40B4-BE49-F238E27FC236}">
                <a16:creationId xmlns:a16="http://schemas.microsoft.com/office/drawing/2014/main" id="{2A053AB8-E0FE-DCF0-0582-C686E41A8C65}"/>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184DC9C2-96A6-43B2-835B-43BD4E2A82E9}" type="slidenum">
              <a:rPr lang="tr-TR" altLang="tr-TR" smtClean="0">
                <a:solidFill>
                  <a:srgbClr val="A50100"/>
                </a:solidFill>
              </a:rPr>
              <a:pPr>
                <a:defRPr/>
              </a:pPr>
              <a:t>113</a:t>
            </a:fld>
            <a:endParaRPr lang="tr-TR" altLang="tr-TR">
              <a:solidFill>
                <a:srgbClr val="A50100"/>
              </a:solidFill>
            </a:endParaRPr>
          </a:p>
        </p:txBody>
      </p:sp>
      <p:pic>
        <p:nvPicPr>
          <p:cNvPr id="121860" name="Resim 5">
            <a:extLst>
              <a:ext uri="{FF2B5EF4-FFF2-40B4-BE49-F238E27FC236}">
                <a16:creationId xmlns:a16="http://schemas.microsoft.com/office/drawing/2014/main" id="{4B03A601-321F-11F6-4FDB-6A05D62B6E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890588"/>
            <a:ext cx="10175875"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75C856-F7AA-9FEC-3C86-6390F8D13B5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ADAY EKRANLARI</a:t>
            </a:r>
            <a:endParaRPr lang="tr-TR" dirty="0"/>
          </a:p>
        </p:txBody>
      </p:sp>
      <p:sp>
        <p:nvSpPr>
          <p:cNvPr id="4" name="Slayt Numarası Yer Tutucusu 3">
            <a:extLst>
              <a:ext uri="{FF2B5EF4-FFF2-40B4-BE49-F238E27FC236}">
                <a16:creationId xmlns:a16="http://schemas.microsoft.com/office/drawing/2014/main" id="{5ABA3247-018A-B86B-F212-B7222D58D085}"/>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9915646-BBD5-43F8-9A67-3EF823E1FE53}" type="slidenum">
              <a:rPr lang="tr-TR" altLang="tr-TR" smtClean="0">
                <a:solidFill>
                  <a:srgbClr val="A50100"/>
                </a:solidFill>
              </a:rPr>
              <a:pPr>
                <a:defRPr/>
              </a:pPr>
              <a:t>114</a:t>
            </a:fld>
            <a:endParaRPr lang="tr-TR" altLang="tr-TR">
              <a:solidFill>
                <a:srgbClr val="A50100"/>
              </a:solidFill>
            </a:endParaRPr>
          </a:p>
        </p:txBody>
      </p:sp>
      <p:pic>
        <p:nvPicPr>
          <p:cNvPr id="122884" name="Resim 5">
            <a:extLst>
              <a:ext uri="{FF2B5EF4-FFF2-40B4-BE49-F238E27FC236}">
                <a16:creationId xmlns:a16="http://schemas.microsoft.com/office/drawing/2014/main" id="{39A0FBC1-FED6-08E5-8045-F0EAA493E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895350"/>
            <a:ext cx="875982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037B67-635C-CE01-C6AB-8CB19EA7884F}"/>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ADAY EKRANLARI</a:t>
            </a:r>
            <a:endParaRPr lang="tr-TR" dirty="0"/>
          </a:p>
        </p:txBody>
      </p:sp>
      <p:sp>
        <p:nvSpPr>
          <p:cNvPr id="4" name="Slayt Numarası Yer Tutucusu 3">
            <a:extLst>
              <a:ext uri="{FF2B5EF4-FFF2-40B4-BE49-F238E27FC236}">
                <a16:creationId xmlns:a16="http://schemas.microsoft.com/office/drawing/2014/main" id="{7F0873B3-D10E-E4C2-5141-3165CE8453E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89B285AE-D971-4DB2-B429-893A4AE40FF8}" type="slidenum">
              <a:rPr lang="tr-TR" altLang="tr-TR" smtClean="0">
                <a:solidFill>
                  <a:srgbClr val="A50100"/>
                </a:solidFill>
              </a:rPr>
              <a:pPr>
                <a:defRPr/>
              </a:pPr>
              <a:t>115</a:t>
            </a:fld>
            <a:endParaRPr lang="tr-TR" altLang="tr-TR">
              <a:solidFill>
                <a:srgbClr val="A50100"/>
              </a:solidFill>
            </a:endParaRPr>
          </a:p>
        </p:txBody>
      </p:sp>
      <p:pic>
        <p:nvPicPr>
          <p:cNvPr id="123908" name="Resim 6">
            <a:extLst>
              <a:ext uri="{FF2B5EF4-FFF2-40B4-BE49-F238E27FC236}">
                <a16:creationId xmlns:a16="http://schemas.microsoft.com/office/drawing/2014/main" id="{C1B93232-B5D4-CA15-DE77-453E1DF9A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63" y="882650"/>
            <a:ext cx="8423275"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a:extLst>
              <a:ext uri="{FF2B5EF4-FFF2-40B4-BE49-F238E27FC236}">
                <a16:creationId xmlns:a16="http://schemas.microsoft.com/office/drawing/2014/main" id="{7FE6A82E-8157-A86D-6EB7-D3BBFF1FB0B9}"/>
              </a:ext>
            </a:extLst>
          </p:cNvPr>
          <p:cNvSpPr/>
          <p:nvPr/>
        </p:nvSpPr>
        <p:spPr>
          <a:xfrm>
            <a:off x="4124325" y="1230313"/>
            <a:ext cx="803275" cy="15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5D13F7-7B30-C0D8-4240-EF08322AE204}"/>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ADAY EKRANLARI</a:t>
            </a:r>
            <a:endParaRPr lang="tr-TR" dirty="0"/>
          </a:p>
        </p:txBody>
      </p:sp>
      <p:sp>
        <p:nvSpPr>
          <p:cNvPr id="4" name="Slayt Numarası Yer Tutucusu 3">
            <a:extLst>
              <a:ext uri="{FF2B5EF4-FFF2-40B4-BE49-F238E27FC236}">
                <a16:creationId xmlns:a16="http://schemas.microsoft.com/office/drawing/2014/main" id="{69C25FA3-412F-22F2-7746-E342E65C5C7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FBDC748-943D-4457-8969-BA7CEEBA045B}" type="slidenum">
              <a:rPr lang="tr-TR" altLang="tr-TR" smtClean="0">
                <a:solidFill>
                  <a:srgbClr val="A50100"/>
                </a:solidFill>
              </a:rPr>
              <a:pPr>
                <a:defRPr/>
              </a:pPr>
              <a:t>116</a:t>
            </a:fld>
            <a:endParaRPr lang="tr-TR" altLang="tr-TR">
              <a:solidFill>
                <a:srgbClr val="A50100"/>
              </a:solidFill>
            </a:endParaRPr>
          </a:p>
        </p:txBody>
      </p:sp>
      <p:pic>
        <p:nvPicPr>
          <p:cNvPr id="124932" name="Resim 5">
            <a:extLst>
              <a:ext uri="{FF2B5EF4-FFF2-40B4-BE49-F238E27FC236}">
                <a16:creationId xmlns:a16="http://schemas.microsoft.com/office/drawing/2014/main" id="{9D142370-CBA2-EC60-964B-51B10295C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31863"/>
            <a:ext cx="8686800"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a:extLst>
              <a:ext uri="{FF2B5EF4-FFF2-40B4-BE49-F238E27FC236}">
                <a16:creationId xmlns:a16="http://schemas.microsoft.com/office/drawing/2014/main" id="{388CB314-3061-D7B5-A0DF-5D3DCACF8C18}"/>
              </a:ext>
            </a:extLst>
          </p:cNvPr>
          <p:cNvSpPr/>
          <p:nvPr/>
        </p:nvSpPr>
        <p:spPr>
          <a:xfrm>
            <a:off x="4064000" y="1273175"/>
            <a:ext cx="803275" cy="15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16940E-04BB-B50E-6286-7A54B440B23F}"/>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ADAY EKRANLARI</a:t>
            </a:r>
            <a:endParaRPr lang="tr-TR" dirty="0"/>
          </a:p>
        </p:txBody>
      </p:sp>
      <p:sp>
        <p:nvSpPr>
          <p:cNvPr id="4" name="Slayt Numarası Yer Tutucusu 3">
            <a:extLst>
              <a:ext uri="{FF2B5EF4-FFF2-40B4-BE49-F238E27FC236}">
                <a16:creationId xmlns:a16="http://schemas.microsoft.com/office/drawing/2014/main" id="{C42F0108-9572-3F6F-E3AA-49A90F78118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15CBB480-AD82-4A79-81BA-28C3AC7C27B6}" type="slidenum">
              <a:rPr lang="tr-TR" altLang="tr-TR" smtClean="0">
                <a:solidFill>
                  <a:srgbClr val="A50100"/>
                </a:solidFill>
              </a:rPr>
              <a:pPr>
                <a:defRPr/>
              </a:pPr>
              <a:t>117</a:t>
            </a:fld>
            <a:endParaRPr lang="tr-TR" altLang="tr-TR">
              <a:solidFill>
                <a:srgbClr val="A50100"/>
              </a:solidFill>
            </a:endParaRPr>
          </a:p>
        </p:txBody>
      </p:sp>
      <p:pic>
        <p:nvPicPr>
          <p:cNvPr id="125956" name="Resim 7">
            <a:extLst>
              <a:ext uri="{FF2B5EF4-FFF2-40B4-BE49-F238E27FC236}">
                <a16:creationId xmlns:a16="http://schemas.microsoft.com/office/drawing/2014/main" id="{5DE6DD9C-8938-6F71-6E5C-64FA22C85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930275"/>
            <a:ext cx="78994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FA389C-B833-F781-3CD9-CE67D148542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ADAY EKRANLARI</a:t>
            </a:r>
            <a:endParaRPr lang="tr-TR" dirty="0"/>
          </a:p>
        </p:txBody>
      </p:sp>
      <p:sp>
        <p:nvSpPr>
          <p:cNvPr id="4" name="Slayt Numarası Yer Tutucusu 3">
            <a:extLst>
              <a:ext uri="{FF2B5EF4-FFF2-40B4-BE49-F238E27FC236}">
                <a16:creationId xmlns:a16="http://schemas.microsoft.com/office/drawing/2014/main" id="{FAD2B921-9396-4543-A8AB-0A31A13B4B9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810DD54F-16F1-48FC-931C-302A63CBB9E8}" type="slidenum">
              <a:rPr lang="tr-TR" altLang="tr-TR" smtClean="0">
                <a:solidFill>
                  <a:srgbClr val="A50100"/>
                </a:solidFill>
              </a:rPr>
              <a:pPr>
                <a:defRPr/>
              </a:pPr>
              <a:t>118</a:t>
            </a:fld>
            <a:endParaRPr lang="tr-TR" altLang="tr-TR">
              <a:solidFill>
                <a:srgbClr val="A50100"/>
              </a:solidFill>
            </a:endParaRPr>
          </a:p>
        </p:txBody>
      </p:sp>
      <p:pic>
        <p:nvPicPr>
          <p:cNvPr id="126980" name="İçerik Yer Tutucusu 3">
            <a:extLst>
              <a:ext uri="{FF2B5EF4-FFF2-40B4-BE49-F238E27FC236}">
                <a16:creationId xmlns:a16="http://schemas.microsoft.com/office/drawing/2014/main" id="{642A46D8-56DE-C8CA-4942-EC9A58D99957}"/>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139950" y="923925"/>
            <a:ext cx="7912100"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Metin kutusu 1">
            <a:extLst>
              <a:ext uri="{FF2B5EF4-FFF2-40B4-BE49-F238E27FC236}">
                <a16:creationId xmlns:a16="http://schemas.microsoft.com/office/drawing/2014/main" id="{1A661C3E-C1F7-5820-B667-E3609E2C5398}"/>
              </a:ext>
            </a:extLst>
          </p:cNvPr>
          <p:cNvSpPr txBox="1">
            <a:spLocks noChangeArrowheads="1"/>
          </p:cNvSpPr>
          <p:nvPr/>
        </p:nvSpPr>
        <p:spPr bwMode="auto">
          <a:xfrm>
            <a:off x="2246313" y="2320925"/>
            <a:ext cx="53387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6600"/>
              <a:t>Görevlendirme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E818BF5-DF26-94F7-7EE1-426C70D6058B}"/>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Yabancı Uyruklu Adaylara Yönelik e - Sınav Uygulaması (Tercüme Hizmeti)</a:t>
            </a:r>
            <a:endParaRPr lang="tr-TR" dirty="0"/>
          </a:p>
        </p:txBody>
      </p:sp>
      <p:sp>
        <p:nvSpPr>
          <p:cNvPr id="4" name="Slayt Numarası Yer Tutucusu 3">
            <a:extLst>
              <a:ext uri="{FF2B5EF4-FFF2-40B4-BE49-F238E27FC236}">
                <a16:creationId xmlns:a16="http://schemas.microsoft.com/office/drawing/2014/main" id="{D8B39517-0EAE-E354-A579-58AAF7299D7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CFECDC4-B82A-49CA-B6C0-2776261691B7}" type="slidenum">
              <a:rPr lang="tr-TR" altLang="tr-TR" smtClean="0">
                <a:solidFill>
                  <a:srgbClr val="A50100"/>
                </a:solidFill>
              </a:rPr>
              <a:pPr>
                <a:defRPr/>
              </a:pPr>
              <a:t>12</a:t>
            </a:fld>
            <a:endParaRPr lang="tr-TR" altLang="tr-TR">
              <a:solidFill>
                <a:srgbClr val="A50100"/>
              </a:solidFill>
            </a:endParaRPr>
          </a:p>
        </p:txBody>
      </p:sp>
      <p:sp>
        <p:nvSpPr>
          <p:cNvPr id="17412" name="Dikdörtgen 4">
            <a:extLst>
              <a:ext uri="{FF2B5EF4-FFF2-40B4-BE49-F238E27FC236}">
                <a16:creationId xmlns:a16="http://schemas.microsoft.com/office/drawing/2014/main" id="{DE4242D2-C262-718A-40F1-2836F404C112}"/>
              </a:ext>
            </a:extLst>
          </p:cNvPr>
          <p:cNvSpPr>
            <a:spLocks noChangeArrowheads="1"/>
          </p:cNvSpPr>
          <p:nvPr/>
        </p:nvSpPr>
        <p:spPr bwMode="auto">
          <a:xfrm>
            <a:off x="538163" y="1273175"/>
            <a:ext cx="60563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b="1"/>
              <a:t>MTSK e-Sınavlarında Türkçe haricinde;</a:t>
            </a:r>
            <a:endParaRPr lang="tr-TR" altLang="tr-TR" sz="2000">
              <a:solidFill>
                <a:srgbClr val="C00000"/>
              </a:solidFill>
            </a:endParaRPr>
          </a:p>
        </p:txBody>
      </p:sp>
      <p:pic>
        <p:nvPicPr>
          <p:cNvPr id="17413" name="Resim 9">
            <a:extLst>
              <a:ext uri="{FF2B5EF4-FFF2-40B4-BE49-F238E27FC236}">
                <a16:creationId xmlns:a16="http://schemas.microsoft.com/office/drawing/2014/main" id="{9C73F9BC-C621-3BA2-436E-60E56B946C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4538" y="1163638"/>
            <a:ext cx="479425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Resim 10">
            <a:extLst>
              <a:ext uri="{FF2B5EF4-FFF2-40B4-BE49-F238E27FC236}">
                <a16:creationId xmlns:a16="http://schemas.microsoft.com/office/drawing/2014/main" id="{6DF68BCC-9032-1B27-BBA0-B39485C5B5F0}"/>
              </a:ext>
            </a:extLst>
          </p:cNvPr>
          <p:cNvPicPr>
            <a:picLocks noChangeAspect="1"/>
          </p:cNvPicPr>
          <p:nvPr/>
        </p:nvPicPr>
        <p:blipFill>
          <a:blip r:embed="rId3">
            <a:extLst>
              <a:ext uri="{28A0092B-C50C-407E-A947-70E740481C1C}">
                <a14:useLocalDpi xmlns:a14="http://schemas.microsoft.com/office/drawing/2010/main" val="0"/>
              </a:ext>
            </a:extLst>
          </a:blip>
          <a:srcRect l="15813"/>
          <a:stretch>
            <a:fillRect/>
          </a:stretch>
        </p:blipFill>
        <p:spPr bwMode="auto">
          <a:xfrm>
            <a:off x="7094538" y="4075113"/>
            <a:ext cx="47942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descr="C:\Users\Arif\Desktop\pvlip-say-hello-in-different-languages.png">
            <a:extLst>
              <a:ext uri="{FF2B5EF4-FFF2-40B4-BE49-F238E27FC236}">
                <a16:creationId xmlns:a16="http://schemas.microsoft.com/office/drawing/2014/main" id="{1D0E11AF-5F81-F475-CB2B-33D3F3D58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763" y="2165350"/>
            <a:ext cx="26257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6" name="Grup 6">
            <a:extLst>
              <a:ext uri="{FF2B5EF4-FFF2-40B4-BE49-F238E27FC236}">
                <a16:creationId xmlns:a16="http://schemas.microsoft.com/office/drawing/2014/main" id="{B553E080-3E87-52AF-F53B-FF2EDB46D47C}"/>
              </a:ext>
            </a:extLst>
          </p:cNvPr>
          <p:cNvGrpSpPr>
            <a:grpSpLocks/>
          </p:cNvGrpSpPr>
          <p:nvPr/>
        </p:nvGrpSpPr>
        <p:grpSpPr bwMode="auto">
          <a:xfrm>
            <a:off x="711200" y="1903413"/>
            <a:ext cx="3929063" cy="460375"/>
            <a:chOff x="585787" y="1559893"/>
            <a:chExt cx="3929428" cy="461665"/>
          </a:xfrm>
        </p:grpSpPr>
        <p:sp>
          <p:nvSpPr>
            <p:cNvPr id="17436" name="Dikdörtgen 11">
              <a:extLst>
                <a:ext uri="{FF2B5EF4-FFF2-40B4-BE49-F238E27FC236}">
                  <a16:creationId xmlns:a16="http://schemas.microsoft.com/office/drawing/2014/main" id="{FC6B46D5-62FB-D41E-5B15-CCED711E7D04}"/>
                </a:ext>
              </a:extLst>
            </p:cNvPr>
            <p:cNvSpPr>
              <a:spLocks noChangeArrowheads="1"/>
            </p:cNvSpPr>
            <p:nvPr/>
          </p:nvSpPr>
          <p:spPr bwMode="auto">
            <a:xfrm>
              <a:off x="919163" y="1559893"/>
              <a:ext cx="3596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b="1"/>
                <a:t>Almanca</a:t>
              </a:r>
              <a:endParaRPr lang="tr-TR" altLang="tr-TR" sz="2000">
                <a:solidFill>
                  <a:srgbClr val="C00000"/>
                </a:solidFill>
              </a:endParaRPr>
            </a:p>
          </p:txBody>
        </p:sp>
        <p:pic>
          <p:nvPicPr>
            <p:cNvPr id="17437" name="Picture 3" descr="C:\Users\Arif\Desktop\Alarm-Arrow-Right-icon.png">
              <a:extLst>
                <a:ext uri="{FF2B5EF4-FFF2-40B4-BE49-F238E27FC236}">
                  <a16:creationId xmlns:a16="http://schemas.microsoft.com/office/drawing/2014/main" id="{E330771D-4C76-A67C-94B5-1FD89D139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 y="1624037"/>
              <a:ext cx="333376"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7" name="Grup 12">
            <a:extLst>
              <a:ext uri="{FF2B5EF4-FFF2-40B4-BE49-F238E27FC236}">
                <a16:creationId xmlns:a16="http://schemas.microsoft.com/office/drawing/2014/main" id="{8A1212FE-EC89-BC45-A9BE-A6CCE1E66C5D}"/>
              </a:ext>
            </a:extLst>
          </p:cNvPr>
          <p:cNvGrpSpPr>
            <a:grpSpLocks/>
          </p:cNvGrpSpPr>
          <p:nvPr/>
        </p:nvGrpSpPr>
        <p:grpSpPr bwMode="auto">
          <a:xfrm>
            <a:off x="935038" y="2300288"/>
            <a:ext cx="3929062" cy="461962"/>
            <a:chOff x="585787" y="1559893"/>
            <a:chExt cx="3929428" cy="461665"/>
          </a:xfrm>
        </p:grpSpPr>
        <p:sp>
          <p:nvSpPr>
            <p:cNvPr id="17434" name="Dikdörtgen 13">
              <a:extLst>
                <a:ext uri="{FF2B5EF4-FFF2-40B4-BE49-F238E27FC236}">
                  <a16:creationId xmlns:a16="http://schemas.microsoft.com/office/drawing/2014/main" id="{086653B7-6F3E-7CEC-62DC-5089180717D0}"/>
                </a:ext>
              </a:extLst>
            </p:cNvPr>
            <p:cNvSpPr>
              <a:spLocks noChangeArrowheads="1"/>
            </p:cNvSpPr>
            <p:nvPr/>
          </p:nvSpPr>
          <p:spPr bwMode="auto">
            <a:xfrm>
              <a:off x="919163" y="1559893"/>
              <a:ext cx="3596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b="1"/>
                <a:t>İngilizce</a:t>
              </a:r>
              <a:endParaRPr lang="tr-TR" altLang="tr-TR" sz="2000">
                <a:solidFill>
                  <a:srgbClr val="C00000"/>
                </a:solidFill>
              </a:endParaRPr>
            </a:p>
          </p:txBody>
        </p:sp>
        <p:pic>
          <p:nvPicPr>
            <p:cNvPr id="17435" name="Picture 3" descr="C:\Users\Arif\Desktop\Alarm-Arrow-Right-icon.png">
              <a:extLst>
                <a:ext uri="{FF2B5EF4-FFF2-40B4-BE49-F238E27FC236}">
                  <a16:creationId xmlns:a16="http://schemas.microsoft.com/office/drawing/2014/main" id="{A251F900-18ED-FB71-8468-D266B8B24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 y="1624037"/>
              <a:ext cx="333376"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8" name="Grup 15">
            <a:extLst>
              <a:ext uri="{FF2B5EF4-FFF2-40B4-BE49-F238E27FC236}">
                <a16:creationId xmlns:a16="http://schemas.microsoft.com/office/drawing/2014/main" id="{062991CD-443E-6D75-C071-AA2AA923C4BF}"/>
              </a:ext>
            </a:extLst>
          </p:cNvPr>
          <p:cNvGrpSpPr>
            <a:grpSpLocks/>
          </p:cNvGrpSpPr>
          <p:nvPr/>
        </p:nvGrpSpPr>
        <p:grpSpPr bwMode="auto">
          <a:xfrm>
            <a:off x="1101725" y="2697163"/>
            <a:ext cx="3929063" cy="461962"/>
            <a:chOff x="585787" y="1559893"/>
            <a:chExt cx="3929428" cy="461665"/>
          </a:xfrm>
        </p:grpSpPr>
        <p:sp>
          <p:nvSpPr>
            <p:cNvPr id="17432" name="Dikdörtgen 16">
              <a:extLst>
                <a:ext uri="{FF2B5EF4-FFF2-40B4-BE49-F238E27FC236}">
                  <a16:creationId xmlns:a16="http://schemas.microsoft.com/office/drawing/2014/main" id="{C5AF2140-4011-DEC0-D40A-9C172003ED9F}"/>
                </a:ext>
              </a:extLst>
            </p:cNvPr>
            <p:cNvSpPr>
              <a:spLocks noChangeArrowheads="1"/>
            </p:cNvSpPr>
            <p:nvPr/>
          </p:nvSpPr>
          <p:spPr bwMode="auto">
            <a:xfrm>
              <a:off x="919163" y="1559893"/>
              <a:ext cx="3596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b="1"/>
                <a:t>Fransızca</a:t>
              </a:r>
              <a:endParaRPr lang="tr-TR" altLang="tr-TR" sz="2000">
                <a:solidFill>
                  <a:srgbClr val="C00000"/>
                </a:solidFill>
              </a:endParaRPr>
            </a:p>
          </p:txBody>
        </p:sp>
        <p:pic>
          <p:nvPicPr>
            <p:cNvPr id="17433" name="Picture 3" descr="C:\Users\Arif\Desktop\Alarm-Arrow-Right-icon.png">
              <a:extLst>
                <a:ext uri="{FF2B5EF4-FFF2-40B4-BE49-F238E27FC236}">
                  <a16:creationId xmlns:a16="http://schemas.microsoft.com/office/drawing/2014/main" id="{A6D62E8A-2CB6-28DF-C928-9931C3C06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 y="1624037"/>
              <a:ext cx="333376"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9" name="Grup 18">
            <a:extLst>
              <a:ext uri="{FF2B5EF4-FFF2-40B4-BE49-F238E27FC236}">
                <a16:creationId xmlns:a16="http://schemas.microsoft.com/office/drawing/2014/main" id="{3B3110B6-1AF3-66FC-745D-B5C60D3E2826}"/>
              </a:ext>
            </a:extLst>
          </p:cNvPr>
          <p:cNvGrpSpPr>
            <a:grpSpLocks/>
          </p:cNvGrpSpPr>
          <p:nvPr/>
        </p:nvGrpSpPr>
        <p:grpSpPr bwMode="auto">
          <a:xfrm>
            <a:off x="1268413" y="3065463"/>
            <a:ext cx="3929062" cy="461962"/>
            <a:chOff x="585787" y="1559893"/>
            <a:chExt cx="3929428" cy="461665"/>
          </a:xfrm>
        </p:grpSpPr>
        <p:sp>
          <p:nvSpPr>
            <p:cNvPr id="17430" name="Dikdörtgen 19">
              <a:extLst>
                <a:ext uri="{FF2B5EF4-FFF2-40B4-BE49-F238E27FC236}">
                  <a16:creationId xmlns:a16="http://schemas.microsoft.com/office/drawing/2014/main" id="{F27A5F32-0CCE-952E-C0C6-65475397298B}"/>
                </a:ext>
              </a:extLst>
            </p:cNvPr>
            <p:cNvSpPr>
              <a:spLocks noChangeArrowheads="1"/>
            </p:cNvSpPr>
            <p:nvPr/>
          </p:nvSpPr>
          <p:spPr bwMode="auto">
            <a:xfrm>
              <a:off x="919163" y="1559893"/>
              <a:ext cx="3596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b="1"/>
                <a:t>Farsça</a:t>
              </a:r>
              <a:endParaRPr lang="tr-TR" altLang="tr-TR" sz="2000">
                <a:solidFill>
                  <a:srgbClr val="C00000"/>
                </a:solidFill>
              </a:endParaRPr>
            </a:p>
          </p:txBody>
        </p:sp>
        <p:pic>
          <p:nvPicPr>
            <p:cNvPr id="17431" name="Picture 3" descr="C:\Users\Arif\Desktop\Alarm-Arrow-Right-icon.png">
              <a:extLst>
                <a:ext uri="{FF2B5EF4-FFF2-40B4-BE49-F238E27FC236}">
                  <a16:creationId xmlns:a16="http://schemas.microsoft.com/office/drawing/2014/main" id="{17CF00CF-FB6B-BCCA-4B1F-546FCD3FD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 y="1624037"/>
              <a:ext cx="333376"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0" name="Grup 21">
            <a:extLst>
              <a:ext uri="{FF2B5EF4-FFF2-40B4-BE49-F238E27FC236}">
                <a16:creationId xmlns:a16="http://schemas.microsoft.com/office/drawing/2014/main" id="{FEDFB40F-2B49-D29F-66EE-7C567B6C99E9}"/>
              </a:ext>
            </a:extLst>
          </p:cNvPr>
          <p:cNvGrpSpPr>
            <a:grpSpLocks/>
          </p:cNvGrpSpPr>
          <p:nvPr/>
        </p:nvGrpSpPr>
        <p:grpSpPr bwMode="auto">
          <a:xfrm>
            <a:off x="1435100" y="3416300"/>
            <a:ext cx="3929063" cy="460375"/>
            <a:chOff x="585787" y="1559893"/>
            <a:chExt cx="3929428" cy="461665"/>
          </a:xfrm>
        </p:grpSpPr>
        <p:sp>
          <p:nvSpPr>
            <p:cNvPr id="17428" name="Dikdörtgen 22">
              <a:extLst>
                <a:ext uri="{FF2B5EF4-FFF2-40B4-BE49-F238E27FC236}">
                  <a16:creationId xmlns:a16="http://schemas.microsoft.com/office/drawing/2014/main" id="{B8F4B958-21B5-3DF5-E741-FDCF6485F3BF}"/>
                </a:ext>
              </a:extLst>
            </p:cNvPr>
            <p:cNvSpPr>
              <a:spLocks noChangeArrowheads="1"/>
            </p:cNvSpPr>
            <p:nvPr/>
          </p:nvSpPr>
          <p:spPr bwMode="auto">
            <a:xfrm>
              <a:off x="919163" y="1559893"/>
              <a:ext cx="3596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b="1"/>
                <a:t>Arapça</a:t>
              </a:r>
              <a:endParaRPr lang="tr-TR" altLang="tr-TR" sz="2000">
                <a:solidFill>
                  <a:srgbClr val="C00000"/>
                </a:solidFill>
              </a:endParaRPr>
            </a:p>
          </p:txBody>
        </p:sp>
        <p:pic>
          <p:nvPicPr>
            <p:cNvPr id="17429" name="Picture 3" descr="C:\Users\Arif\Desktop\Alarm-Arrow-Right-icon.png">
              <a:extLst>
                <a:ext uri="{FF2B5EF4-FFF2-40B4-BE49-F238E27FC236}">
                  <a16:creationId xmlns:a16="http://schemas.microsoft.com/office/drawing/2014/main" id="{F0052B69-3FDF-7BA8-7F63-890E23D74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 y="1624037"/>
              <a:ext cx="333376"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1" name="Grup 24">
            <a:extLst>
              <a:ext uri="{FF2B5EF4-FFF2-40B4-BE49-F238E27FC236}">
                <a16:creationId xmlns:a16="http://schemas.microsoft.com/office/drawing/2014/main" id="{1AFA55CF-93CE-D39A-E060-84A3B262DC0E}"/>
              </a:ext>
            </a:extLst>
          </p:cNvPr>
          <p:cNvGrpSpPr>
            <a:grpSpLocks/>
          </p:cNvGrpSpPr>
          <p:nvPr/>
        </p:nvGrpSpPr>
        <p:grpSpPr bwMode="auto">
          <a:xfrm>
            <a:off x="1601788" y="3813175"/>
            <a:ext cx="3929062" cy="461963"/>
            <a:chOff x="585787" y="1559893"/>
            <a:chExt cx="3929428" cy="461665"/>
          </a:xfrm>
        </p:grpSpPr>
        <p:sp>
          <p:nvSpPr>
            <p:cNvPr id="17426" name="Dikdörtgen 25">
              <a:extLst>
                <a:ext uri="{FF2B5EF4-FFF2-40B4-BE49-F238E27FC236}">
                  <a16:creationId xmlns:a16="http://schemas.microsoft.com/office/drawing/2014/main" id="{2A9EDBE2-385F-2DB3-7C0C-B146FAA391DF}"/>
                </a:ext>
              </a:extLst>
            </p:cNvPr>
            <p:cNvSpPr>
              <a:spLocks noChangeArrowheads="1"/>
            </p:cNvSpPr>
            <p:nvPr/>
          </p:nvSpPr>
          <p:spPr bwMode="auto">
            <a:xfrm>
              <a:off x="919163" y="1559893"/>
              <a:ext cx="3596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b="1"/>
                <a:t>Çince</a:t>
              </a:r>
              <a:endParaRPr lang="tr-TR" altLang="tr-TR" sz="2000">
                <a:solidFill>
                  <a:srgbClr val="C00000"/>
                </a:solidFill>
              </a:endParaRPr>
            </a:p>
          </p:txBody>
        </p:sp>
        <p:pic>
          <p:nvPicPr>
            <p:cNvPr id="17427" name="Picture 3" descr="C:\Users\Arif\Desktop\Alarm-Arrow-Right-icon.png">
              <a:extLst>
                <a:ext uri="{FF2B5EF4-FFF2-40B4-BE49-F238E27FC236}">
                  <a16:creationId xmlns:a16="http://schemas.microsoft.com/office/drawing/2014/main" id="{B091923B-3CEF-2491-1958-70C5B9E6DF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 y="1624037"/>
              <a:ext cx="333376"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22" name="Grup 27">
            <a:extLst>
              <a:ext uri="{FF2B5EF4-FFF2-40B4-BE49-F238E27FC236}">
                <a16:creationId xmlns:a16="http://schemas.microsoft.com/office/drawing/2014/main" id="{B7629B19-D268-7ABC-F0A8-7DB39F1E907F}"/>
              </a:ext>
            </a:extLst>
          </p:cNvPr>
          <p:cNvGrpSpPr>
            <a:grpSpLocks/>
          </p:cNvGrpSpPr>
          <p:nvPr/>
        </p:nvGrpSpPr>
        <p:grpSpPr bwMode="auto">
          <a:xfrm>
            <a:off x="1768475" y="4225925"/>
            <a:ext cx="3929063" cy="461963"/>
            <a:chOff x="585787" y="1559893"/>
            <a:chExt cx="3929428" cy="461665"/>
          </a:xfrm>
        </p:grpSpPr>
        <p:sp>
          <p:nvSpPr>
            <p:cNvPr id="17424" name="Dikdörtgen 28">
              <a:extLst>
                <a:ext uri="{FF2B5EF4-FFF2-40B4-BE49-F238E27FC236}">
                  <a16:creationId xmlns:a16="http://schemas.microsoft.com/office/drawing/2014/main" id="{9B2C32B2-C136-010E-71EB-D68A9C040E6E}"/>
                </a:ext>
              </a:extLst>
            </p:cNvPr>
            <p:cNvSpPr>
              <a:spLocks noChangeArrowheads="1"/>
            </p:cNvSpPr>
            <p:nvPr/>
          </p:nvSpPr>
          <p:spPr bwMode="auto">
            <a:xfrm>
              <a:off x="919163" y="1559893"/>
              <a:ext cx="3596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b="1"/>
                <a:t>Rusça</a:t>
              </a:r>
              <a:endParaRPr lang="tr-TR" altLang="tr-TR" sz="2000">
                <a:solidFill>
                  <a:srgbClr val="C00000"/>
                </a:solidFill>
              </a:endParaRPr>
            </a:p>
          </p:txBody>
        </p:sp>
        <p:pic>
          <p:nvPicPr>
            <p:cNvPr id="17425" name="Picture 3" descr="C:\Users\Arif\Desktop\Alarm-Arrow-Right-icon.png">
              <a:extLst>
                <a:ext uri="{FF2B5EF4-FFF2-40B4-BE49-F238E27FC236}">
                  <a16:creationId xmlns:a16="http://schemas.microsoft.com/office/drawing/2014/main" id="{65B2D3A8-C5B0-44A2-C1E7-6DA72A6D79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 y="1624037"/>
              <a:ext cx="333376"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23" name="Dikdörtgen 30">
            <a:extLst>
              <a:ext uri="{FF2B5EF4-FFF2-40B4-BE49-F238E27FC236}">
                <a16:creationId xmlns:a16="http://schemas.microsoft.com/office/drawing/2014/main" id="{BE9AF5BC-A5C1-9E1D-36DB-7D2BE2019D28}"/>
              </a:ext>
            </a:extLst>
          </p:cNvPr>
          <p:cNvSpPr>
            <a:spLocks noChangeArrowheads="1"/>
          </p:cNvSpPr>
          <p:nvPr/>
        </p:nvSpPr>
        <p:spPr bwMode="auto">
          <a:xfrm>
            <a:off x="357188" y="5183188"/>
            <a:ext cx="64198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b="1"/>
              <a:t>olmak üzerine 7 yabancı dilde tercüme hizmeti verilmektedir. </a:t>
            </a:r>
            <a:endParaRPr lang="tr-TR" altLang="tr-TR" sz="2000">
              <a:solidFill>
                <a:srgbClr val="C00000"/>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D69DC0-1C34-DCC2-FDF2-A615417F4D42}"/>
              </a:ext>
            </a:extLst>
          </p:cNvPr>
          <p:cNvSpPr>
            <a:spLocks noGrp="1"/>
          </p:cNvSpPr>
          <p:nvPr>
            <p:ph type="title"/>
          </p:nvPr>
        </p:nvSpPr>
        <p:spPr>
          <a:xfrm>
            <a:off x="300038" y="301625"/>
            <a:ext cx="10515600" cy="449263"/>
          </a:xfrm>
        </p:spPr>
        <p:txBody>
          <a:bodyPr>
            <a:normAutofit fontScale="90000"/>
          </a:bodyPr>
          <a:lstStyle/>
          <a:p>
            <a:pPr eaLnBrk="1" hangingPunct="1">
              <a:lnSpc>
                <a:spcPct val="100000"/>
              </a:lnSpc>
              <a:defRPr/>
            </a:pPr>
            <a:r>
              <a:rPr lang="tr-TR" altLang="tr-TR" sz="2500">
                <a:solidFill>
                  <a:srgbClr val="FFFFFF"/>
                </a:solidFill>
                <a:effectLst>
                  <a:outerShdw blurRad="38100" dist="38100" dir="2700000" algn="tl">
                    <a:srgbClr val="000000"/>
                  </a:outerShdw>
                </a:effectLst>
                <a:latin typeface="Noto Sans" panose="020B0502040504020204" pitchFamily="34" charset="0"/>
                <a:cs typeface="Noto Sans" panose="020B0502040504020204" pitchFamily="34" charset="0"/>
              </a:rPr>
              <a:t>E-Sınav ile İlgili İş Süreçleri</a:t>
            </a:r>
            <a:endParaRPr lang="en-GB" altLang="tr-TR" sz="2500">
              <a:solidFill>
                <a:srgbClr val="FFFFFF"/>
              </a:solidFill>
              <a:effectLst/>
              <a:latin typeface="Noto Sans" panose="020B0502040504020204" pitchFamily="34" charset="0"/>
              <a:cs typeface="Noto Sans" panose="020B0502040504020204" pitchFamily="34" charset="0"/>
            </a:endParaRPr>
          </a:p>
        </p:txBody>
      </p:sp>
      <p:sp>
        <p:nvSpPr>
          <p:cNvPr id="4" name="Slayt Numarası Yer Tutucusu 3">
            <a:extLst>
              <a:ext uri="{FF2B5EF4-FFF2-40B4-BE49-F238E27FC236}">
                <a16:creationId xmlns:a16="http://schemas.microsoft.com/office/drawing/2014/main" id="{C3280822-A9C2-2E3E-CEEA-F7FF54E01D37}"/>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C70AA75-0A83-4921-AA8E-0C1273C8C725}" type="slidenum">
              <a:rPr lang="tr-TR" altLang="tr-TR" smtClean="0">
                <a:solidFill>
                  <a:srgbClr val="A50100"/>
                </a:solidFill>
              </a:rPr>
              <a:pPr>
                <a:defRPr/>
              </a:pPr>
              <a:t>120</a:t>
            </a:fld>
            <a:endParaRPr lang="tr-TR" altLang="tr-TR">
              <a:solidFill>
                <a:srgbClr val="A50100"/>
              </a:solidFill>
            </a:endParaRPr>
          </a:p>
        </p:txBody>
      </p:sp>
      <p:grpSp>
        <p:nvGrpSpPr>
          <p:cNvPr id="19" name="Group 21">
            <a:extLst>
              <a:ext uri="{FF2B5EF4-FFF2-40B4-BE49-F238E27FC236}">
                <a16:creationId xmlns:a16="http://schemas.microsoft.com/office/drawing/2014/main" id="{575F19C0-3439-C45F-C157-6926E78E798C}"/>
              </a:ext>
            </a:extLst>
          </p:cNvPr>
          <p:cNvGrpSpPr/>
          <p:nvPr/>
        </p:nvGrpSpPr>
        <p:grpSpPr>
          <a:xfrm>
            <a:off x="4428067" y="1219593"/>
            <a:ext cx="3335866" cy="1896460"/>
            <a:chOff x="5511800" y="3492501"/>
            <a:chExt cx="776289" cy="441325"/>
          </a:xfrm>
          <a:solidFill>
            <a:srgbClr val="92D050"/>
          </a:solidFill>
        </p:grpSpPr>
        <p:sp>
          <p:nvSpPr>
            <p:cNvPr id="20" name="Freeform 5">
              <a:extLst>
                <a:ext uri="{FF2B5EF4-FFF2-40B4-BE49-F238E27FC236}">
                  <a16:creationId xmlns:a16="http://schemas.microsoft.com/office/drawing/2014/main" id="{94C2D50B-F238-8ED3-8399-A342D93A3BB5}"/>
                </a:ext>
              </a:extLst>
            </p:cNvPr>
            <p:cNvSpPr>
              <a:spLocks/>
            </p:cNvSpPr>
            <p:nvPr/>
          </p:nvSpPr>
          <p:spPr bwMode="auto">
            <a:xfrm>
              <a:off x="5709865" y="3732213"/>
              <a:ext cx="383352" cy="201613"/>
            </a:xfrm>
            <a:custGeom>
              <a:avLst/>
              <a:gdLst>
                <a:gd name="T0" fmla="*/ 0 w 270"/>
                <a:gd name="T1" fmla="*/ 143 h 143"/>
                <a:gd name="T2" fmla="*/ 61 w 270"/>
                <a:gd name="T3" fmla="*/ 31 h 143"/>
                <a:gd name="T4" fmla="*/ 206 w 270"/>
                <a:gd name="T5" fmla="*/ 30 h 143"/>
                <a:gd name="T6" fmla="*/ 270 w 270"/>
                <a:gd name="T7" fmla="*/ 143 h 143"/>
                <a:gd name="T8" fmla="*/ 0 w 270"/>
                <a:gd name="T9" fmla="*/ 143 h 143"/>
              </a:gdLst>
              <a:ahLst/>
              <a:cxnLst>
                <a:cxn ang="0">
                  <a:pos x="T0" y="T1"/>
                </a:cxn>
                <a:cxn ang="0">
                  <a:pos x="T2" y="T3"/>
                </a:cxn>
                <a:cxn ang="0">
                  <a:pos x="T4" y="T5"/>
                </a:cxn>
                <a:cxn ang="0">
                  <a:pos x="T6" y="T7"/>
                </a:cxn>
                <a:cxn ang="0">
                  <a:pos x="T8" y="T9"/>
                </a:cxn>
              </a:cxnLst>
              <a:rect l="0" t="0" r="r" b="b"/>
              <a:pathLst>
                <a:path w="270" h="143">
                  <a:moveTo>
                    <a:pt x="0" y="143"/>
                  </a:moveTo>
                  <a:cubicBezTo>
                    <a:pt x="2" y="96"/>
                    <a:pt x="21" y="57"/>
                    <a:pt x="61" y="31"/>
                  </a:cubicBezTo>
                  <a:cubicBezTo>
                    <a:pt x="108" y="1"/>
                    <a:pt x="158" y="0"/>
                    <a:pt x="206" y="30"/>
                  </a:cubicBezTo>
                  <a:cubicBezTo>
                    <a:pt x="248" y="55"/>
                    <a:pt x="268" y="94"/>
                    <a:pt x="270" y="143"/>
                  </a:cubicBezTo>
                  <a:cubicBezTo>
                    <a:pt x="180" y="143"/>
                    <a:pt x="90" y="143"/>
                    <a:pt x="0" y="143"/>
                  </a:cubicBezTo>
                  <a:close/>
                </a:path>
              </a:pathLst>
            </a:custGeom>
            <a:grpFill/>
            <a:ln w="9525">
              <a:noFill/>
              <a:round/>
              <a:headEnd/>
              <a:tailEnd/>
            </a:ln>
          </p:spPr>
          <p:txBody>
            <a:bodyPr/>
            <a:lstStyle/>
            <a:p>
              <a:pPr eaLnBrk="1" fontAlgn="auto" hangingPunct="1">
                <a:spcBef>
                  <a:spcPts val="0"/>
                </a:spcBef>
                <a:spcAft>
                  <a:spcPts val="0"/>
                </a:spcAft>
                <a:defRPr/>
              </a:pPr>
              <a:endParaRPr lang="en-US" dirty="0">
                <a:latin typeface="Calibri" panose="020F0502020204030204"/>
              </a:endParaRPr>
            </a:p>
          </p:txBody>
        </p:sp>
        <p:sp>
          <p:nvSpPr>
            <p:cNvPr id="21" name="Freeform 6">
              <a:extLst>
                <a:ext uri="{FF2B5EF4-FFF2-40B4-BE49-F238E27FC236}">
                  <a16:creationId xmlns:a16="http://schemas.microsoft.com/office/drawing/2014/main" id="{A1D8A106-93D8-56E2-9EBB-3694E279BDFF}"/>
                </a:ext>
              </a:extLst>
            </p:cNvPr>
            <p:cNvSpPr>
              <a:spLocks/>
            </p:cNvSpPr>
            <p:nvPr/>
          </p:nvSpPr>
          <p:spPr bwMode="auto">
            <a:xfrm>
              <a:off x="5786536" y="3492501"/>
              <a:ext cx="226818" cy="220663"/>
            </a:xfrm>
            <a:custGeom>
              <a:avLst/>
              <a:gdLst>
                <a:gd name="T0" fmla="*/ 79 w 158"/>
                <a:gd name="T1" fmla="*/ 157 h 157"/>
                <a:gd name="T2" fmla="*/ 0 w 158"/>
                <a:gd name="T3" fmla="*/ 78 h 157"/>
                <a:gd name="T4" fmla="*/ 79 w 158"/>
                <a:gd name="T5" fmla="*/ 0 h 157"/>
                <a:gd name="T6" fmla="*/ 157 w 158"/>
                <a:gd name="T7" fmla="*/ 79 h 157"/>
                <a:gd name="T8" fmla="*/ 79 w 158"/>
                <a:gd name="T9" fmla="*/ 157 h 157"/>
              </a:gdLst>
              <a:ahLst/>
              <a:cxnLst>
                <a:cxn ang="0">
                  <a:pos x="T0" y="T1"/>
                </a:cxn>
                <a:cxn ang="0">
                  <a:pos x="T2" y="T3"/>
                </a:cxn>
                <a:cxn ang="0">
                  <a:pos x="T4" y="T5"/>
                </a:cxn>
                <a:cxn ang="0">
                  <a:pos x="T6" y="T7"/>
                </a:cxn>
                <a:cxn ang="0">
                  <a:pos x="T8" y="T9"/>
                </a:cxn>
              </a:cxnLst>
              <a:rect l="0" t="0" r="r" b="b"/>
              <a:pathLst>
                <a:path w="158" h="157">
                  <a:moveTo>
                    <a:pt x="79" y="157"/>
                  </a:moveTo>
                  <a:cubicBezTo>
                    <a:pt x="36" y="157"/>
                    <a:pt x="0" y="122"/>
                    <a:pt x="0" y="78"/>
                  </a:cubicBezTo>
                  <a:cubicBezTo>
                    <a:pt x="1" y="35"/>
                    <a:pt x="35" y="0"/>
                    <a:pt x="79" y="0"/>
                  </a:cubicBezTo>
                  <a:cubicBezTo>
                    <a:pt x="123" y="0"/>
                    <a:pt x="158" y="35"/>
                    <a:pt x="157" y="79"/>
                  </a:cubicBezTo>
                  <a:cubicBezTo>
                    <a:pt x="157" y="122"/>
                    <a:pt x="122" y="157"/>
                    <a:pt x="79" y="15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22" name="Freeform 7">
              <a:extLst>
                <a:ext uri="{FF2B5EF4-FFF2-40B4-BE49-F238E27FC236}">
                  <a16:creationId xmlns:a16="http://schemas.microsoft.com/office/drawing/2014/main" id="{C8EB1C8A-91C0-E74F-CDAF-CA6B81FDBF95}"/>
                </a:ext>
              </a:extLst>
            </p:cNvPr>
            <p:cNvSpPr>
              <a:spLocks/>
            </p:cNvSpPr>
            <p:nvPr/>
          </p:nvSpPr>
          <p:spPr bwMode="auto">
            <a:xfrm>
              <a:off x="5575692" y="3556001"/>
              <a:ext cx="191676" cy="188913"/>
            </a:xfrm>
            <a:custGeom>
              <a:avLst/>
              <a:gdLst>
                <a:gd name="T0" fmla="*/ 134 w 135"/>
                <a:gd name="T1" fmla="*/ 67 h 135"/>
                <a:gd name="T2" fmla="*/ 68 w 135"/>
                <a:gd name="T3" fmla="*/ 134 h 135"/>
                <a:gd name="T4" fmla="*/ 0 w 135"/>
                <a:gd name="T5" fmla="*/ 67 h 135"/>
                <a:gd name="T6" fmla="*/ 67 w 135"/>
                <a:gd name="T7" fmla="*/ 0 h 135"/>
                <a:gd name="T8" fmla="*/ 134 w 135"/>
                <a:gd name="T9" fmla="*/ 67 h 135"/>
              </a:gdLst>
              <a:ahLst/>
              <a:cxnLst>
                <a:cxn ang="0">
                  <a:pos x="T0" y="T1"/>
                </a:cxn>
                <a:cxn ang="0">
                  <a:pos x="T2" y="T3"/>
                </a:cxn>
                <a:cxn ang="0">
                  <a:pos x="T4" y="T5"/>
                </a:cxn>
                <a:cxn ang="0">
                  <a:pos x="T6" y="T7"/>
                </a:cxn>
                <a:cxn ang="0">
                  <a:pos x="T8" y="T9"/>
                </a:cxn>
              </a:cxnLst>
              <a:rect l="0" t="0" r="r" b="b"/>
              <a:pathLst>
                <a:path w="135" h="135">
                  <a:moveTo>
                    <a:pt x="134" y="67"/>
                  </a:moveTo>
                  <a:cubicBezTo>
                    <a:pt x="135" y="104"/>
                    <a:pt x="104" y="134"/>
                    <a:pt x="68" y="134"/>
                  </a:cubicBezTo>
                  <a:cubicBezTo>
                    <a:pt x="31" y="135"/>
                    <a:pt x="0" y="105"/>
                    <a:pt x="0" y="67"/>
                  </a:cubicBezTo>
                  <a:cubicBezTo>
                    <a:pt x="0" y="30"/>
                    <a:pt x="29" y="0"/>
                    <a:pt x="67" y="0"/>
                  </a:cubicBezTo>
                  <a:cubicBezTo>
                    <a:pt x="104" y="0"/>
                    <a:pt x="135" y="31"/>
                    <a:pt x="134"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23" name="Freeform 8">
              <a:extLst>
                <a:ext uri="{FF2B5EF4-FFF2-40B4-BE49-F238E27FC236}">
                  <a16:creationId xmlns:a16="http://schemas.microsoft.com/office/drawing/2014/main" id="{F4E48401-759F-E2EC-C8FC-19D404ACDA37}"/>
                </a:ext>
              </a:extLst>
            </p:cNvPr>
            <p:cNvSpPr>
              <a:spLocks/>
            </p:cNvSpPr>
            <p:nvPr/>
          </p:nvSpPr>
          <p:spPr bwMode="auto">
            <a:xfrm>
              <a:off x="6032521" y="3556001"/>
              <a:ext cx="191676" cy="188913"/>
            </a:xfrm>
            <a:custGeom>
              <a:avLst/>
              <a:gdLst>
                <a:gd name="T0" fmla="*/ 1 w 135"/>
                <a:gd name="T1" fmla="*/ 67 h 134"/>
                <a:gd name="T2" fmla="*/ 68 w 135"/>
                <a:gd name="T3" fmla="*/ 0 h 134"/>
                <a:gd name="T4" fmla="*/ 135 w 135"/>
                <a:gd name="T5" fmla="*/ 67 h 134"/>
                <a:gd name="T6" fmla="*/ 68 w 135"/>
                <a:gd name="T7" fmla="*/ 134 h 134"/>
                <a:gd name="T8" fmla="*/ 1 w 135"/>
                <a:gd name="T9" fmla="*/ 67 h 134"/>
              </a:gdLst>
              <a:ahLst/>
              <a:cxnLst>
                <a:cxn ang="0">
                  <a:pos x="T0" y="T1"/>
                </a:cxn>
                <a:cxn ang="0">
                  <a:pos x="T2" y="T3"/>
                </a:cxn>
                <a:cxn ang="0">
                  <a:pos x="T4" y="T5"/>
                </a:cxn>
                <a:cxn ang="0">
                  <a:pos x="T6" y="T7"/>
                </a:cxn>
                <a:cxn ang="0">
                  <a:pos x="T8" y="T9"/>
                </a:cxn>
              </a:cxnLst>
              <a:rect l="0" t="0" r="r" b="b"/>
              <a:pathLst>
                <a:path w="135" h="134">
                  <a:moveTo>
                    <a:pt x="1" y="67"/>
                  </a:moveTo>
                  <a:cubicBezTo>
                    <a:pt x="0" y="31"/>
                    <a:pt x="30" y="0"/>
                    <a:pt x="68" y="0"/>
                  </a:cubicBezTo>
                  <a:cubicBezTo>
                    <a:pt x="105" y="0"/>
                    <a:pt x="135" y="30"/>
                    <a:pt x="135" y="67"/>
                  </a:cubicBezTo>
                  <a:cubicBezTo>
                    <a:pt x="135" y="105"/>
                    <a:pt x="104" y="134"/>
                    <a:pt x="68" y="134"/>
                  </a:cubicBezTo>
                  <a:cubicBezTo>
                    <a:pt x="31" y="134"/>
                    <a:pt x="0" y="104"/>
                    <a:pt x="1"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24" name="Freeform 9">
              <a:extLst>
                <a:ext uri="{FF2B5EF4-FFF2-40B4-BE49-F238E27FC236}">
                  <a16:creationId xmlns:a16="http://schemas.microsoft.com/office/drawing/2014/main" id="{F17129EC-C116-25E4-A7A0-43CC29FAC061}"/>
                </a:ext>
              </a:extLst>
            </p:cNvPr>
            <p:cNvSpPr>
              <a:spLocks/>
            </p:cNvSpPr>
            <p:nvPr/>
          </p:nvSpPr>
          <p:spPr bwMode="auto">
            <a:xfrm>
              <a:off x="6061271" y="3754438"/>
              <a:ext cx="226818" cy="179388"/>
            </a:xfrm>
            <a:custGeom>
              <a:avLst/>
              <a:gdLst>
                <a:gd name="T0" fmla="*/ 155 w 161"/>
                <a:gd name="T1" fmla="*/ 128 h 128"/>
                <a:gd name="T2" fmla="*/ 45 w 161"/>
                <a:gd name="T3" fmla="*/ 128 h 128"/>
                <a:gd name="T4" fmla="*/ 0 w 161"/>
                <a:gd name="T5" fmla="*/ 18 h 128"/>
                <a:gd name="T6" fmla="*/ 103 w 161"/>
                <a:gd name="T7" fmla="*/ 20 h 128"/>
                <a:gd name="T8" fmla="*/ 155 w 161"/>
                <a:gd name="T9" fmla="*/ 128 h 128"/>
              </a:gdLst>
              <a:ahLst/>
              <a:cxnLst>
                <a:cxn ang="0">
                  <a:pos x="T0" y="T1"/>
                </a:cxn>
                <a:cxn ang="0">
                  <a:pos x="T2" y="T3"/>
                </a:cxn>
                <a:cxn ang="0">
                  <a:pos x="T4" y="T5"/>
                </a:cxn>
                <a:cxn ang="0">
                  <a:pos x="T6" y="T7"/>
                </a:cxn>
                <a:cxn ang="0">
                  <a:pos x="T8" y="T9"/>
                </a:cxn>
              </a:cxnLst>
              <a:rect l="0" t="0" r="r" b="b"/>
              <a:pathLst>
                <a:path w="161" h="128">
                  <a:moveTo>
                    <a:pt x="155" y="128"/>
                  </a:moveTo>
                  <a:cubicBezTo>
                    <a:pt x="119" y="128"/>
                    <a:pt x="82" y="128"/>
                    <a:pt x="45" y="128"/>
                  </a:cubicBezTo>
                  <a:cubicBezTo>
                    <a:pt x="44" y="86"/>
                    <a:pt x="29" y="49"/>
                    <a:pt x="0" y="18"/>
                  </a:cubicBezTo>
                  <a:cubicBezTo>
                    <a:pt x="25" y="3"/>
                    <a:pt x="69" y="0"/>
                    <a:pt x="103" y="20"/>
                  </a:cubicBezTo>
                  <a:cubicBezTo>
                    <a:pt x="144" y="45"/>
                    <a:pt x="161" y="89"/>
                    <a:pt x="155"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25" name="Freeform 10">
              <a:extLst>
                <a:ext uri="{FF2B5EF4-FFF2-40B4-BE49-F238E27FC236}">
                  <a16:creationId xmlns:a16="http://schemas.microsoft.com/office/drawing/2014/main" id="{61247ABA-0628-601A-55B5-8B92C3409F60}"/>
                </a:ext>
              </a:extLst>
            </p:cNvPr>
            <p:cNvSpPr>
              <a:spLocks/>
            </p:cNvSpPr>
            <p:nvPr/>
          </p:nvSpPr>
          <p:spPr bwMode="auto">
            <a:xfrm>
              <a:off x="5511800" y="3754438"/>
              <a:ext cx="226818" cy="179388"/>
            </a:xfrm>
            <a:custGeom>
              <a:avLst/>
              <a:gdLst>
                <a:gd name="T0" fmla="*/ 6 w 161"/>
                <a:gd name="T1" fmla="*/ 128 h 128"/>
                <a:gd name="T2" fmla="*/ 116 w 161"/>
                <a:gd name="T3" fmla="*/ 128 h 128"/>
                <a:gd name="T4" fmla="*/ 161 w 161"/>
                <a:gd name="T5" fmla="*/ 18 h 128"/>
                <a:gd name="T6" fmla="*/ 58 w 161"/>
                <a:gd name="T7" fmla="*/ 20 h 128"/>
                <a:gd name="T8" fmla="*/ 6 w 161"/>
                <a:gd name="T9" fmla="*/ 128 h 128"/>
              </a:gdLst>
              <a:ahLst/>
              <a:cxnLst>
                <a:cxn ang="0">
                  <a:pos x="T0" y="T1"/>
                </a:cxn>
                <a:cxn ang="0">
                  <a:pos x="T2" y="T3"/>
                </a:cxn>
                <a:cxn ang="0">
                  <a:pos x="T4" y="T5"/>
                </a:cxn>
                <a:cxn ang="0">
                  <a:pos x="T6" y="T7"/>
                </a:cxn>
                <a:cxn ang="0">
                  <a:pos x="T8" y="T9"/>
                </a:cxn>
              </a:cxnLst>
              <a:rect l="0" t="0" r="r" b="b"/>
              <a:pathLst>
                <a:path w="161" h="128">
                  <a:moveTo>
                    <a:pt x="6" y="128"/>
                  </a:moveTo>
                  <a:cubicBezTo>
                    <a:pt x="42" y="128"/>
                    <a:pt x="79" y="128"/>
                    <a:pt x="116" y="128"/>
                  </a:cubicBezTo>
                  <a:cubicBezTo>
                    <a:pt x="117" y="86"/>
                    <a:pt x="132" y="49"/>
                    <a:pt x="161" y="18"/>
                  </a:cubicBezTo>
                  <a:cubicBezTo>
                    <a:pt x="136" y="3"/>
                    <a:pt x="92" y="0"/>
                    <a:pt x="58" y="20"/>
                  </a:cubicBezTo>
                  <a:cubicBezTo>
                    <a:pt x="17" y="45"/>
                    <a:pt x="0" y="89"/>
                    <a:pt x="6"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grpSp>
      <p:grpSp>
        <p:nvGrpSpPr>
          <p:cNvPr id="26" name="Group 30">
            <a:extLst>
              <a:ext uri="{FF2B5EF4-FFF2-40B4-BE49-F238E27FC236}">
                <a16:creationId xmlns:a16="http://schemas.microsoft.com/office/drawing/2014/main" id="{2FA62B91-2975-DA50-14FA-9B5495469913}"/>
              </a:ext>
            </a:extLst>
          </p:cNvPr>
          <p:cNvGrpSpPr/>
          <p:nvPr/>
        </p:nvGrpSpPr>
        <p:grpSpPr>
          <a:xfrm>
            <a:off x="8487057" y="1747697"/>
            <a:ext cx="2400868" cy="1364908"/>
            <a:chOff x="5511800" y="3492501"/>
            <a:chExt cx="776289" cy="441325"/>
          </a:xfrm>
          <a:solidFill>
            <a:schemeClr val="accent2"/>
          </a:solidFill>
        </p:grpSpPr>
        <p:sp>
          <p:nvSpPr>
            <p:cNvPr id="27" name="Freeform 5">
              <a:extLst>
                <a:ext uri="{FF2B5EF4-FFF2-40B4-BE49-F238E27FC236}">
                  <a16:creationId xmlns:a16="http://schemas.microsoft.com/office/drawing/2014/main" id="{0C744FA1-1BF8-212A-8E4A-FB9AE0979898}"/>
                </a:ext>
              </a:extLst>
            </p:cNvPr>
            <p:cNvSpPr>
              <a:spLocks/>
            </p:cNvSpPr>
            <p:nvPr/>
          </p:nvSpPr>
          <p:spPr bwMode="auto">
            <a:xfrm>
              <a:off x="5709865" y="3732213"/>
              <a:ext cx="383352" cy="201613"/>
            </a:xfrm>
            <a:custGeom>
              <a:avLst/>
              <a:gdLst>
                <a:gd name="T0" fmla="*/ 0 w 270"/>
                <a:gd name="T1" fmla="*/ 143 h 143"/>
                <a:gd name="T2" fmla="*/ 61 w 270"/>
                <a:gd name="T3" fmla="*/ 31 h 143"/>
                <a:gd name="T4" fmla="*/ 206 w 270"/>
                <a:gd name="T5" fmla="*/ 30 h 143"/>
                <a:gd name="T6" fmla="*/ 270 w 270"/>
                <a:gd name="T7" fmla="*/ 143 h 143"/>
                <a:gd name="T8" fmla="*/ 0 w 270"/>
                <a:gd name="T9" fmla="*/ 143 h 143"/>
              </a:gdLst>
              <a:ahLst/>
              <a:cxnLst>
                <a:cxn ang="0">
                  <a:pos x="T0" y="T1"/>
                </a:cxn>
                <a:cxn ang="0">
                  <a:pos x="T2" y="T3"/>
                </a:cxn>
                <a:cxn ang="0">
                  <a:pos x="T4" y="T5"/>
                </a:cxn>
                <a:cxn ang="0">
                  <a:pos x="T6" y="T7"/>
                </a:cxn>
                <a:cxn ang="0">
                  <a:pos x="T8" y="T9"/>
                </a:cxn>
              </a:cxnLst>
              <a:rect l="0" t="0" r="r" b="b"/>
              <a:pathLst>
                <a:path w="270" h="143">
                  <a:moveTo>
                    <a:pt x="0" y="143"/>
                  </a:moveTo>
                  <a:cubicBezTo>
                    <a:pt x="2" y="96"/>
                    <a:pt x="21" y="57"/>
                    <a:pt x="61" y="31"/>
                  </a:cubicBezTo>
                  <a:cubicBezTo>
                    <a:pt x="108" y="1"/>
                    <a:pt x="158" y="0"/>
                    <a:pt x="206" y="30"/>
                  </a:cubicBezTo>
                  <a:cubicBezTo>
                    <a:pt x="248" y="55"/>
                    <a:pt x="268" y="94"/>
                    <a:pt x="270" y="143"/>
                  </a:cubicBezTo>
                  <a:cubicBezTo>
                    <a:pt x="180" y="143"/>
                    <a:pt x="90" y="143"/>
                    <a:pt x="0" y="143"/>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28" name="Freeform 6">
              <a:extLst>
                <a:ext uri="{FF2B5EF4-FFF2-40B4-BE49-F238E27FC236}">
                  <a16:creationId xmlns:a16="http://schemas.microsoft.com/office/drawing/2014/main" id="{E28A5AE9-5E7C-8C13-351F-AB396F7A6BB7}"/>
                </a:ext>
              </a:extLst>
            </p:cNvPr>
            <p:cNvSpPr>
              <a:spLocks/>
            </p:cNvSpPr>
            <p:nvPr/>
          </p:nvSpPr>
          <p:spPr bwMode="auto">
            <a:xfrm>
              <a:off x="5786536" y="3492501"/>
              <a:ext cx="226818" cy="220663"/>
            </a:xfrm>
            <a:custGeom>
              <a:avLst/>
              <a:gdLst>
                <a:gd name="T0" fmla="*/ 79 w 158"/>
                <a:gd name="T1" fmla="*/ 157 h 157"/>
                <a:gd name="T2" fmla="*/ 0 w 158"/>
                <a:gd name="T3" fmla="*/ 78 h 157"/>
                <a:gd name="T4" fmla="*/ 79 w 158"/>
                <a:gd name="T5" fmla="*/ 0 h 157"/>
                <a:gd name="T6" fmla="*/ 157 w 158"/>
                <a:gd name="T7" fmla="*/ 79 h 157"/>
                <a:gd name="T8" fmla="*/ 79 w 158"/>
                <a:gd name="T9" fmla="*/ 157 h 157"/>
              </a:gdLst>
              <a:ahLst/>
              <a:cxnLst>
                <a:cxn ang="0">
                  <a:pos x="T0" y="T1"/>
                </a:cxn>
                <a:cxn ang="0">
                  <a:pos x="T2" y="T3"/>
                </a:cxn>
                <a:cxn ang="0">
                  <a:pos x="T4" y="T5"/>
                </a:cxn>
                <a:cxn ang="0">
                  <a:pos x="T6" y="T7"/>
                </a:cxn>
                <a:cxn ang="0">
                  <a:pos x="T8" y="T9"/>
                </a:cxn>
              </a:cxnLst>
              <a:rect l="0" t="0" r="r" b="b"/>
              <a:pathLst>
                <a:path w="158" h="157">
                  <a:moveTo>
                    <a:pt x="79" y="157"/>
                  </a:moveTo>
                  <a:cubicBezTo>
                    <a:pt x="36" y="157"/>
                    <a:pt x="0" y="122"/>
                    <a:pt x="0" y="78"/>
                  </a:cubicBezTo>
                  <a:cubicBezTo>
                    <a:pt x="1" y="35"/>
                    <a:pt x="35" y="0"/>
                    <a:pt x="79" y="0"/>
                  </a:cubicBezTo>
                  <a:cubicBezTo>
                    <a:pt x="123" y="0"/>
                    <a:pt x="158" y="35"/>
                    <a:pt x="157" y="79"/>
                  </a:cubicBezTo>
                  <a:cubicBezTo>
                    <a:pt x="157" y="122"/>
                    <a:pt x="122" y="157"/>
                    <a:pt x="79" y="15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29" name="Freeform 7">
              <a:extLst>
                <a:ext uri="{FF2B5EF4-FFF2-40B4-BE49-F238E27FC236}">
                  <a16:creationId xmlns:a16="http://schemas.microsoft.com/office/drawing/2014/main" id="{1170D739-7101-1BC4-4A2B-D8C2A9A186CD}"/>
                </a:ext>
              </a:extLst>
            </p:cNvPr>
            <p:cNvSpPr>
              <a:spLocks/>
            </p:cNvSpPr>
            <p:nvPr/>
          </p:nvSpPr>
          <p:spPr bwMode="auto">
            <a:xfrm>
              <a:off x="5575692" y="3556001"/>
              <a:ext cx="191676" cy="188913"/>
            </a:xfrm>
            <a:custGeom>
              <a:avLst/>
              <a:gdLst>
                <a:gd name="T0" fmla="*/ 134 w 135"/>
                <a:gd name="T1" fmla="*/ 67 h 135"/>
                <a:gd name="T2" fmla="*/ 68 w 135"/>
                <a:gd name="T3" fmla="*/ 134 h 135"/>
                <a:gd name="T4" fmla="*/ 0 w 135"/>
                <a:gd name="T5" fmla="*/ 67 h 135"/>
                <a:gd name="T6" fmla="*/ 67 w 135"/>
                <a:gd name="T7" fmla="*/ 0 h 135"/>
                <a:gd name="T8" fmla="*/ 134 w 135"/>
                <a:gd name="T9" fmla="*/ 67 h 135"/>
              </a:gdLst>
              <a:ahLst/>
              <a:cxnLst>
                <a:cxn ang="0">
                  <a:pos x="T0" y="T1"/>
                </a:cxn>
                <a:cxn ang="0">
                  <a:pos x="T2" y="T3"/>
                </a:cxn>
                <a:cxn ang="0">
                  <a:pos x="T4" y="T5"/>
                </a:cxn>
                <a:cxn ang="0">
                  <a:pos x="T6" y="T7"/>
                </a:cxn>
                <a:cxn ang="0">
                  <a:pos x="T8" y="T9"/>
                </a:cxn>
              </a:cxnLst>
              <a:rect l="0" t="0" r="r" b="b"/>
              <a:pathLst>
                <a:path w="135" h="135">
                  <a:moveTo>
                    <a:pt x="134" y="67"/>
                  </a:moveTo>
                  <a:cubicBezTo>
                    <a:pt x="135" y="104"/>
                    <a:pt x="104" y="134"/>
                    <a:pt x="68" y="134"/>
                  </a:cubicBezTo>
                  <a:cubicBezTo>
                    <a:pt x="31" y="135"/>
                    <a:pt x="0" y="105"/>
                    <a:pt x="0" y="67"/>
                  </a:cubicBezTo>
                  <a:cubicBezTo>
                    <a:pt x="0" y="30"/>
                    <a:pt x="29" y="0"/>
                    <a:pt x="67" y="0"/>
                  </a:cubicBezTo>
                  <a:cubicBezTo>
                    <a:pt x="104" y="0"/>
                    <a:pt x="135" y="31"/>
                    <a:pt x="134"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0" name="Freeform 8">
              <a:extLst>
                <a:ext uri="{FF2B5EF4-FFF2-40B4-BE49-F238E27FC236}">
                  <a16:creationId xmlns:a16="http://schemas.microsoft.com/office/drawing/2014/main" id="{3A44A926-119E-D19D-4250-6B71BA3D8203}"/>
                </a:ext>
              </a:extLst>
            </p:cNvPr>
            <p:cNvSpPr>
              <a:spLocks/>
            </p:cNvSpPr>
            <p:nvPr/>
          </p:nvSpPr>
          <p:spPr bwMode="auto">
            <a:xfrm>
              <a:off x="6032521" y="3556001"/>
              <a:ext cx="191676" cy="188913"/>
            </a:xfrm>
            <a:custGeom>
              <a:avLst/>
              <a:gdLst>
                <a:gd name="T0" fmla="*/ 1 w 135"/>
                <a:gd name="T1" fmla="*/ 67 h 134"/>
                <a:gd name="T2" fmla="*/ 68 w 135"/>
                <a:gd name="T3" fmla="*/ 0 h 134"/>
                <a:gd name="T4" fmla="*/ 135 w 135"/>
                <a:gd name="T5" fmla="*/ 67 h 134"/>
                <a:gd name="T6" fmla="*/ 68 w 135"/>
                <a:gd name="T7" fmla="*/ 134 h 134"/>
                <a:gd name="T8" fmla="*/ 1 w 135"/>
                <a:gd name="T9" fmla="*/ 67 h 134"/>
              </a:gdLst>
              <a:ahLst/>
              <a:cxnLst>
                <a:cxn ang="0">
                  <a:pos x="T0" y="T1"/>
                </a:cxn>
                <a:cxn ang="0">
                  <a:pos x="T2" y="T3"/>
                </a:cxn>
                <a:cxn ang="0">
                  <a:pos x="T4" y="T5"/>
                </a:cxn>
                <a:cxn ang="0">
                  <a:pos x="T6" y="T7"/>
                </a:cxn>
                <a:cxn ang="0">
                  <a:pos x="T8" y="T9"/>
                </a:cxn>
              </a:cxnLst>
              <a:rect l="0" t="0" r="r" b="b"/>
              <a:pathLst>
                <a:path w="135" h="134">
                  <a:moveTo>
                    <a:pt x="1" y="67"/>
                  </a:moveTo>
                  <a:cubicBezTo>
                    <a:pt x="0" y="31"/>
                    <a:pt x="30" y="0"/>
                    <a:pt x="68" y="0"/>
                  </a:cubicBezTo>
                  <a:cubicBezTo>
                    <a:pt x="105" y="0"/>
                    <a:pt x="135" y="30"/>
                    <a:pt x="135" y="67"/>
                  </a:cubicBezTo>
                  <a:cubicBezTo>
                    <a:pt x="135" y="105"/>
                    <a:pt x="104" y="134"/>
                    <a:pt x="68" y="134"/>
                  </a:cubicBezTo>
                  <a:cubicBezTo>
                    <a:pt x="31" y="134"/>
                    <a:pt x="0" y="104"/>
                    <a:pt x="1"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1" name="Freeform 9">
              <a:extLst>
                <a:ext uri="{FF2B5EF4-FFF2-40B4-BE49-F238E27FC236}">
                  <a16:creationId xmlns:a16="http://schemas.microsoft.com/office/drawing/2014/main" id="{0C71742D-D33B-9795-56F5-7C0107010C2E}"/>
                </a:ext>
              </a:extLst>
            </p:cNvPr>
            <p:cNvSpPr>
              <a:spLocks/>
            </p:cNvSpPr>
            <p:nvPr/>
          </p:nvSpPr>
          <p:spPr bwMode="auto">
            <a:xfrm>
              <a:off x="6061271" y="3754438"/>
              <a:ext cx="226818" cy="179388"/>
            </a:xfrm>
            <a:custGeom>
              <a:avLst/>
              <a:gdLst>
                <a:gd name="T0" fmla="*/ 155 w 161"/>
                <a:gd name="T1" fmla="*/ 128 h 128"/>
                <a:gd name="T2" fmla="*/ 45 w 161"/>
                <a:gd name="T3" fmla="*/ 128 h 128"/>
                <a:gd name="T4" fmla="*/ 0 w 161"/>
                <a:gd name="T5" fmla="*/ 18 h 128"/>
                <a:gd name="T6" fmla="*/ 103 w 161"/>
                <a:gd name="T7" fmla="*/ 20 h 128"/>
                <a:gd name="T8" fmla="*/ 155 w 161"/>
                <a:gd name="T9" fmla="*/ 128 h 128"/>
              </a:gdLst>
              <a:ahLst/>
              <a:cxnLst>
                <a:cxn ang="0">
                  <a:pos x="T0" y="T1"/>
                </a:cxn>
                <a:cxn ang="0">
                  <a:pos x="T2" y="T3"/>
                </a:cxn>
                <a:cxn ang="0">
                  <a:pos x="T4" y="T5"/>
                </a:cxn>
                <a:cxn ang="0">
                  <a:pos x="T6" y="T7"/>
                </a:cxn>
                <a:cxn ang="0">
                  <a:pos x="T8" y="T9"/>
                </a:cxn>
              </a:cxnLst>
              <a:rect l="0" t="0" r="r" b="b"/>
              <a:pathLst>
                <a:path w="161" h="128">
                  <a:moveTo>
                    <a:pt x="155" y="128"/>
                  </a:moveTo>
                  <a:cubicBezTo>
                    <a:pt x="119" y="128"/>
                    <a:pt x="82" y="128"/>
                    <a:pt x="45" y="128"/>
                  </a:cubicBezTo>
                  <a:cubicBezTo>
                    <a:pt x="44" y="86"/>
                    <a:pt x="29" y="49"/>
                    <a:pt x="0" y="18"/>
                  </a:cubicBezTo>
                  <a:cubicBezTo>
                    <a:pt x="25" y="3"/>
                    <a:pt x="69" y="0"/>
                    <a:pt x="103" y="20"/>
                  </a:cubicBezTo>
                  <a:cubicBezTo>
                    <a:pt x="144" y="45"/>
                    <a:pt x="161" y="89"/>
                    <a:pt x="155"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2" name="Freeform 10">
              <a:extLst>
                <a:ext uri="{FF2B5EF4-FFF2-40B4-BE49-F238E27FC236}">
                  <a16:creationId xmlns:a16="http://schemas.microsoft.com/office/drawing/2014/main" id="{BBE07197-64F8-8628-6BC1-A7CA75094577}"/>
                </a:ext>
              </a:extLst>
            </p:cNvPr>
            <p:cNvSpPr>
              <a:spLocks/>
            </p:cNvSpPr>
            <p:nvPr/>
          </p:nvSpPr>
          <p:spPr bwMode="auto">
            <a:xfrm>
              <a:off x="5511800" y="3754438"/>
              <a:ext cx="226818" cy="179388"/>
            </a:xfrm>
            <a:custGeom>
              <a:avLst/>
              <a:gdLst>
                <a:gd name="T0" fmla="*/ 6 w 161"/>
                <a:gd name="T1" fmla="*/ 128 h 128"/>
                <a:gd name="T2" fmla="*/ 116 w 161"/>
                <a:gd name="T3" fmla="*/ 128 h 128"/>
                <a:gd name="T4" fmla="*/ 161 w 161"/>
                <a:gd name="T5" fmla="*/ 18 h 128"/>
                <a:gd name="T6" fmla="*/ 58 w 161"/>
                <a:gd name="T7" fmla="*/ 20 h 128"/>
                <a:gd name="T8" fmla="*/ 6 w 161"/>
                <a:gd name="T9" fmla="*/ 128 h 128"/>
              </a:gdLst>
              <a:ahLst/>
              <a:cxnLst>
                <a:cxn ang="0">
                  <a:pos x="T0" y="T1"/>
                </a:cxn>
                <a:cxn ang="0">
                  <a:pos x="T2" y="T3"/>
                </a:cxn>
                <a:cxn ang="0">
                  <a:pos x="T4" y="T5"/>
                </a:cxn>
                <a:cxn ang="0">
                  <a:pos x="T6" y="T7"/>
                </a:cxn>
                <a:cxn ang="0">
                  <a:pos x="T8" y="T9"/>
                </a:cxn>
              </a:cxnLst>
              <a:rect l="0" t="0" r="r" b="b"/>
              <a:pathLst>
                <a:path w="161" h="128">
                  <a:moveTo>
                    <a:pt x="6" y="128"/>
                  </a:moveTo>
                  <a:cubicBezTo>
                    <a:pt x="42" y="128"/>
                    <a:pt x="79" y="128"/>
                    <a:pt x="116" y="128"/>
                  </a:cubicBezTo>
                  <a:cubicBezTo>
                    <a:pt x="117" y="86"/>
                    <a:pt x="132" y="49"/>
                    <a:pt x="161" y="18"/>
                  </a:cubicBezTo>
                  <a:cubicBezTo>
                    <a:pt x="136" y="3"/>
                    <a:pt x="92" y="0"/>
                    <a:pt x="58" y="20"/>
                  </a:cubicBezTo>
                  <a:cubicBezTo>
                    <a:pt x="17" y="45"/>
                    <a:pt x="0" y="89"/>
                    <a:pt x="6"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grpSp>
      <p:sp>
        <p:nvSpPr>
          <p:cNvPr id="33" name="TextBox 44">
            <a:extLst>
              <a:ext uri="{FF2B5EF4-FFF2-40B4-BE49-F238E27FC236}">
                <a16:creationId xmlns:a16="http://schemas.microsoft.com/office/drawing/2014/main" id="{4F176942-809A-0A47-1138-6E783F816AA5}"/>
              </a:ext>
            </a:extLst>
          </p:cNvPr>
          <p:cNvSpPr txBox="1">
            <a:spLocks noChangeArrowheads="1"/>
          </p:cNvSpPr>
          <p:nvPr/>
        </p:nvSpPr>
        <p:spPr bwMode="auto">
          <a:xfrm>
            <a:off x="762000" y="4135438"/>
            <a:ext cx="3201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400">
                <a:latin typeface="Open Sans"/>
              </a:rPr>
              <a:t>İlçenin randevuları onaylaması</a:t>
            </a:r>
          </a:p>
          <a:p>
            <a:pPr algn="ctr" eaLnBrk="1" hangingPunct="1">
              <a:lnSpc>
                <a:spcPct val="100000"/>
              </a:lnSpc>
              <a:spcBef>
                <a:spcPct val="0"/>
              </a:spcBef>
              <a:buFontTx/>
              <a:buNone/>
            </a:pPr>
            <a:r>
              <a:rPr lang="tr-TR" altLang="tr-TR" sz="2400">
                <a:latin typeface="Open Sans"/>
              </a:rPr>
              <a:t>Adayların giriş belgesi alması</a:t>
            </a:r>
            <a:endParaRPr lang="en-GB" altLang="tr-TR" sz="2400">
              <a:latin typeface="Open Sans"/>
            </a:endParaRPr>
          </a:p>
        </p:txBody>
      </p:sp>
      <p:grpSp>
        <p:nvGrpSpPr>
          <p:cNvPr id="34" name="Group 53">
            <a:extLst>
              <a:ext uri="{FF2B5EF4-FFF2-40B4-BE49-F238E27FC236}">
                <a16:creationId xmlns:a16="http://schemas.microsoft.com/office/drawing/2014/main" id="{8988E1EC-8B5C-7027-EA77-A8139D773820}"/>
              </a:ext>
            </a:extLst>
          </p:cNvPr>
          <p:cNvGrpSpPr/>
          <p:nvPr/>
        </p:nvGrpSpPr>
        <p:grpSpPr>
          <a:xfrm>
            <a:off x="1285079" y="1747697"/>
            <a:ext cx="2400868" cy="1364908"/>
            <a:chOff x="5511800" y="3492501"/>
            <a:chExt cx="776289" cy="441325"/>
          </a:xfrm>
          <a:solidFill>
            <a:schemeClr val="accent5"/>
          </a:solidFill>
        </p:grpSpPr>
        <p:sp>
          <p:nvSpPr>
            <p:cNvPr id="35" name="Freeform 5">
              <a:extLst>
                <a:ext uri="{FF2B5EF4-FFF2-40B4-BE49-F238E27FC236}">
                  <a16:creationId xmlns:a16="http://schemas.microsoft.com/office/drawing/2014/main" id="{ABA826A9-FC01-E8DE-2298-542CB10191B2}"/>
                </a:ext>
              </a:extLst>
            </p:cNvPr>
            <p:cNvSpPr>
              <a:spLocks/>
            </p:cNvSpPr>
            <p:nvPr/>
          </p:nvSpPr>
          <p:spPr bwMode="auto">
            <a:xfrm>
              <a:off x="5709865" y="3732213"/>
              <a:ext cx="383352" cy="201613"/>
            </a:xfrm>
            <a:custGeom>
              <a:avLst/>
              <a:gdLst>
                <a:gd name="T0" fmla="*/ 0 w 270"/>
                <a:gd name="T1" fmla="*/ 143 h 143"/>
                <a:gd name="T2" fmla="*/ 61 w 270"/>
                <a:gd name="T3" fmla="*/ 31 h 143"/>
                <a:gd name="T4" fmla="*/ 206 w 270"/>
                <a:gd name="T5" fmla="*/ 30 h 143"/>
                <a:gd name="T6" fmla="*/ 270 w 270"/>
                <a:gd name="T7" fmla="*/ 143 h 143"/>
                <a:gd name="T8" fmla="*/ 0 w 270"/>
                <a:gd name="T9" fmla="*/ 143 h 143"/>
              </a:gdLst>
              <a:ahLst/>
              <a:cxnLst>
                <a:cxn ang="0">
                  <a:pos x="T0" y="T1"/>
                </a:cxn>
                <a:cxn ang="0">
                  <a:pos x="T2" y="T3"/>
                </a:cxn>
                <a:cxn ang="0">
                  <a:pos x="T4" y="T5"/>
                </a:cxn>
                <a:cxn ang="0">
                  <a:pos x="T6" y="T7"/>
                </a:cxn>
                <a:cxn ang="0">
                  <a:pos x="T8" y="T9"/>
                </a:cxn>
              </a:cxnLst>
              <a:rect l="0" t="0" r="r" b="b"/>
              <a:pathLst>
                <a:path w="270" h="143">
                  <a:moveTo>
                    <a:pt x="0" y="143"/>
                  </a:moveTo>
                  <a:cubicBezTo>
                    <a:pt x="2" y="96"/>
                    <a:pt x="21" y="57"/>
                    <a:pt x="61" y="31"/>
                  </a:cubicBezTo>
                  <a:cubicBezTo>
                    <a:pt x="108" y="1"/>
                    <a:pt x="158" y="0"/>
                    <a:pt x="206" y="30"/>
                  </a:cubicBezTo>
                  <a:cubicBezTo>
                    <a:pt x="248" y="55"/>
                    <a:pt x="268" y="94"/>
                    <a:pt x="270" y="143"/>
                  </a:cubicBezTo>
                  <a:cubicBezTo>
                    <a:pt x="180" y="143"/>
                    <a:pt x="90" y="143"/>
                    <a:pt x="0" y="143"/>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6" name="Freeform 6">
              <a:extLst>
                <a:ext uri="{FF2B5EF4-FFF2-40B4-BE49-F238E27FC236}">
                  <a16:creationId xmlns:a16="http://schemas.microsoft.com/office/drawing/2014/main" id="{92C7B6AC-5A1B-24E0-0ABA-8525788C2115}"/>
                </a:ext>
              </a:extLst>
            </p:cNvPr>
            <p:cNvSpPr>
              <a:spLocks/>
            </p:cNvSpPr>
            <p:nvPr/>
          </p:nvSpPr>
          <p:spPr bwMode="auto">
            <a:xfrm>
              <a:off x="5786536" y="3492501"/>
              <a:ext cx="226818" cy="220663"/>
            </a:xfrm>
            <a:custGeom>
              <a:avLst/>
              <a:gdLst>
                <a:gd name="T0" fmla="*/ 79 w 158"/>
                <a:gd name="T1" fmla="*/ 157 h 157"/>
                <a:gd name="T2" fmla="*/ 0 w 158"/>
                <a:gd name="T3" fmla="*/ 78 h 157"/>
                <a:gd name="T4" fmla="*/ 79 w 158"/>
                <a:gd name="T5" fmla="*/ 0 h 157"/>
                <a:gd name="T6" fmla="*/ 157 w 158"/>
                <a:gd name="T7" fmla="*/ 79 h 157"/>
                <a:gd name="T8" fmla="*/ 79 w 158"/>
                <a:gd name="T9" fmla="*/ 157 h 157"/>
              </a:gdLst>
              <a:ahLst/>
              <a:cxnLst>
                <a:cxn ang="0">
                  <a:pos x="T0" y="T1"/>
                </a:cxn>
                <a:cxn ang="0">
                  <a:pos x="T2" y="T3"/>
                </a:cxn>
                <a:cxn ang="0">
                  <a:pos x="T4" y="T5"/>
                </a:cxn>
                <a:cxn ang="0">
                  <a:pos x="T6" y="T7"/>
                </a:cxn>
                <a:cxn ang="0">
                  <a:pos x="T8" y="T9"/>
                </a:cxn>
              </a:cxnLst>
              <a:rect l="0" t="0" r="r" b="b"/>
              <a:pathLst>
                <a:path w="158" h="157">
                  <a:moveTo>
                    <a:pt x="79" y="157"/>
                  </a:moveTo>
                  <a:cubicBezTo>
                    <a:pt x="36" y="157"/>
                    <a:pt x="0" y="122"/>
                    <a:pt x="0" y="78"/>
                  </a:cubicBezTo>
                  <a:cubicBezTo>
                    <a:pt x="1" y="35"/>
                    <a:pt x="35" y="0"/>
                    <a:pt x="79" y="0"/>
                  </a:cubicBezTo>
                  <a:cubicBezTo>
                    <a:pt x="123" y="0"/>
                    <a:pt x="158" y="35"/>
                    <a:pt x="157" y="79"/>
                  </a:cubicBezTo>
                  <a:cubicBezTo>
                    <a:pt x="157" y="122"/>
                    <a:pt x="122" y="157"/>
                    <a:pt x="79" y="15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7" name="Freeform 7">
              <a:extLst>
                <a:ext uri="{FF2B5EF4-FFF2-40B4-BE49-F238E27FC236}">
                  <a16:creationId xmlns:a16="http://schemas.microsoft.com/office/drawing/2014/main" id="{46693DA7-2821-A3FB-E086-E7375E0EA606}"/>
                </a:ext>
              </a:extLst>
            </p:cNvPr>
            <p:cNvSpPr>
              <a:spLocks/>
            </p:cNvSpPr>
            <p:nvPr/>
          </p:nvSpPr>
          <p:spPr bwMode="auto">
            <a:xfrm>
              <a:off x="5575692" y="3556001"/>
              <a:ext cx="191676" cy="188913"/>
            </a:xfrm>
            <a:custGeom>
              <a:avLst/>
              <a:gdLst>
                <a:gd name="T0" fmla="*/ 134 w 135"/>
                <a:gd name="T1" fmla="*/ 67 h 135"/>
                <a:gd name="T2" fmla="*/ 68 w 135"/>
                <a:gd name="T3" fmla="*/ 134 h 135"/>
                <a:gd name="T4" fmla="*/ 0 w 135"/>
                <a:gd name="T5" fmla="*/ 67 h 135"/>
                <a:gd name="T6" fmla="*/ 67 w 135"/>
                <a:gd name="T7" fmla="*/ 0 h 135"/>
                <a:gd name="T8" fmla="*/ 134 w 135"/>
                <a:gd name="T9" fmla="*/ 67 h 135"/>
              </a:gdLst>
              <a:ahLst/>
              <a:cxnLst>
                <a:cxn ang="0">
                  <a:pos x="T0" y="T1"/>
                </a:cxn>
                <a:cxn ang="0">
                  <a:pos x="T2" y="T3"/>
                </a:cxn>
                <a:cxn ang="0">
                  <a:pos x="T4" y="T5"/>
                </a:cxn>
                <a:cxn ang="0">
                  <a:pos x="T6" y="T7"/>
                </a:cxn>
                <a:cxn ang="0">
                  <a:pos x="T8" y="T9"/>
                </a:cxn>
              </a:cxnLst>
              <a:rect l="0" t="0" r="r" b="b"/>
              <a:pathLst>
                <a:path w="135" h="135">
                  <a:moveTo>
                    <a:pt x="134" y="67"/>
                  </a:moveTo>
                  <a:cubicBezTo>
                    <a:pt x="135" y="104"/>
                    <a:pt x="104" y="134"/>
                    <a:pt x="68" y="134"/>
                  </a:cubicBezTo>
                  <a:cubicBezTo>
                    <a:pt x="31" y="135"/>
                    <a:pt x="0" y="105"/>
                    <a:pt x="0" y="67"/>
                  </a:cubicBezTo>
                  <a:cubicBezTo>
                    <a:pt x="0" y="30"/>
                    <a:pt x="29" y="0"/>
                    <a:pt x="67" y="0"/>
                  </a:cubicBezTo>
                  <a:cubicBezTo>
                    <a:pt x="104" y="0"/>
                    <a:pt x="135" y="31"/>
                    <a:pt x="134"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8" name="Freeform 8">
              <a:extLst>
                <a:ext uri="{FF2B5EF4-FFF2-40B4-BE49-F238E27FC236}">
                  <a16:creationId xmlns:a16="http://schemas.microsoft.com/office/drawing/2014/main" id="{F8BA8D06-A3B9-B0B5-08F4-D3128C77EEDA}"/>
                </a:ext>
              </a:extLst>
            </p:cNvPr>
            <p:cNvSpPr>
              <a:spLocks/>
            </p:cNvSpPr>
            <p:nvPr/>
          </p:nvSpPr>
          <p:spPr bwMode="auto">
            <a:xfrm>
              <a:off x="6032521" y="3556001"/>
              <a:ext cx="191676" cy="188913"/>
            </a:xfrm>
            <a:custGeom>
              <a:avLst/>
              <a:gdLst>
                <a:gd name="T0" fmla="*/ 1 w 135"/>
                <a:gd name="T1" fmla="*/ 67 h 134"/>
                <a:gd name="T2" fmla="*/ 68 w 135"/>
                <a:gd name="T3" fmla="*/ 0 h 134"/>
                <a:gd name="T4" fmla="*/ 135 w 135"/>
                <a:gd name="T5" fmla="*/ 67 h 134"/>
                <a:gd name="T6" fmla="*/ 68 w 135"/>
                <a:gd name="T7" fmla="*/ 134 h 134"/>
                <a:gd name="T8" fmla="*/ 1 w 135"/>
                <a:gd name="T9" fmla="*/ 67 h 134"/>
              </a:gdLst>
              <a:ahLst/>
              <a:cxnLst>
                <a:cxn ang="0">
                  <a:pos x="T0" y="T1"/>
                </a:cxn>
                <a:cxn ang="0">
                  <a:pos x="T2" y="T3"/>
                </a:cxn>
                <a:cxn ang="0">
                  <a:pos x="T4" y="T5"/>
                </a:cxn>
                <a:cxn ang="0">
                  <a:pos x="T6" y="T7"/>
                </a:cxn>
                <a:cxn ang="0">
                  <a:pos x="T8" y="T9"/>
                </a:cxn>
              </a:cxnLst>
              <a:rect l="0" t="0" r="r" b="b"/>
              <a:pathLst>
                <a:path w="135" h="134">
                  <a:moveTo>
                    <a:pt x="1" y="67"/>
                  </a:moveTo>
                  <a:cubicBezTo>
                    <a:pt x="0" y="31"/>
                    <a:pt x="30" y="0"/>
                    <a:pt x="68" y="0"/>
                  </a:cubicBezTo>
                  <a:cubicBezTo>
                    <a:pt x="105" y="0"/>
                    <a:pt x="135" y="30"/>
                    <a:pt x="135" y="67"/>
                  </a:cubicBezTo>
                  <a:cubicBezTo>
                    <a:pt x="135" y="105"/>
                    <a:pt x="104" y="134"/>
                    <a:pt x="68" y="134"/>
                  </a:cubicBezTo>
                  <a:cubicBezTo>
                    <a:pt x="31" y="134"/>
                    <a:pt x="0" y="104"/>
                    <a:pt x="1"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9" name="Freeform 9">
              <a:extLst>
                <a:ext uri="{FF2B5EF4-FFF2-40B4-BE49-F238E27FC236}">
                  <a16:creationId xmlns:a16="http://schemas.microsoft.com/office/drawing/2014/main" id="{CCAFD42E-C391-8BC2-3CA3-E56B4698E1EB}"/>
                </a:ext>
              </a:extLst>
            </p:cNvPr>
            <p:cNvSpPr>
              <a:spLocks/>
            </p:cNvSpPr>
            <p:nvPr/>
          </p:nvSpPr>
          <p:spPr bwMode="auto">
            <a:xfrm>
              <a:off x="6061271" y="3754438"/>
              <a:ext cx="226818" cy="179388"/>
            </a:xfrm>
            <a:custGeom>
              <a:avLst/>
              <a:gdLst>
                <a:gd name="T0" fmla="*/ 155 w 161"/>
                <a:gd name="T1" fmla="*/ 128 h 128"/>
                <a:gd name="T2" fmla="*/ 45 w 161"/>
                <a:gd name="T3" fmla="*/ 128 h 128"/>
                <a:gd name="T4" fmla="*/ 0 w 161"/>
                <a:gd name="T5" fmla="*/ 18 h 128"/>
                <a:gd name="T6" fmla="*/ 103 w 161"/>
                <a:gd name="T7" fmla="*/ 20 h 128"/>
                <a:gd name="T8" fmla="*/ 155 w 161"/>
                <a:gd name="T9" fmla="*/ 128 h 128"/>
              </a:gdLst>
              <a:ahLst/>
              <a:cxnLst>
                <a:cxn ang="0">
                  <a:pos x="T0" y="T1"/>
                </a:cxn>
                <a:cxn ang="0">
                  <a:pos x="T2" y="T3"/>
                </a:cxn>
                <a:cxn ang="0">
                  <a:pos x="T4" y="T5"/>
                </a:cxn>
                <a:cxn ang="0">
                  <a:pos x="T6" y="T7"/>
                </a:cxn>
                <a:cxn ang="0">
                  <a:pos x="T8" y="T9"/>
                </a:cxn>
              </a:cxnLst>
              <a:rect l="0" t="0" r="r" b="b"/>
              <a:pathLst>
                <a:path w="161" h="128">
                  <a:moveTo>
                    <a:pt x="155" y="128"/>
                  </a:moveTo>
                  <a:cubicBezTo>
                    <a:pt x="119" y="128"/>
                    <a:pt x="82" y="128"/>
                    <a:pt x="45" y="128"/>
                  </a:cubicBezTo>
                  <a:cubicBezTo>
                    <a:pt x="44" y="86"/>
                    <a:pt x="29" y="49"/>
                    <a:pt x="0" y="18"/>
                  </a:cubicBezTo>
                  <a:cubicBezTo>
                    <a:pt x="25" y="3"/>
                    <a:pt x="69" y="0"/>
                    <a:pt x="103" y="20"/>
                  </a:cubicBezTo>
                  <a:cubicBezTo>
                    <a:pt x="144" y="45"/>
                    <a:pt x="161" y="89"/>
                    <a:pt x="155"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0" name="Freeform 10">
              <a:extLst>
                <a:ext uri="{FF2B5EF4-FFF2-40B4-BE49-F238E27FC236}">
                  <a16:creationId xmlns:a16="http://schemas.microsoft.com/office/drawing/2014/main" id="{C2E755D4-748A-953B-F60C-6F9501DA3272}"/>
                </a:ext>
              </a:extLst>
            </p:cNvPr>
            <p:cNvSpPr>
              <a:spLocks/>
            </p:cNvSpPr>
            <p:nvPr/>
          </p:nvSpPr>
          <p:spPr bwMode="auto">
            <a:xfrm>
              <a:off x="5511800" y="3754438"/>
              <a:ext cx="226818" cy="179388"/>
            </a:xfrm>
            <a:custGeom>
              <a:avLst/>
              <a:gdLst>
                <a:gd name="T0" fmla="*/ 6 w 161"/>
                <a:gd name="T1" fmla="*/ 128 h 128"/>
                <a:gd name="T2" fmla="*/ 116 w 161"/>
                <a:gd name="T3" fmla="*/ 128 h 128"/>
                <a:gd name="T4" fmla="*/ 161 w 161"/>
                <a:gd name="T5" fmla="*/ 18 h 128"/>
                <a:gd name="T6" fmla="*/ 58 w 161"/>
                <a:gd name="T7" fmla="*/ 20 h 128"/>
                <a:gd name="T8" fmla="*/ 6 w 161"/>
                <a:gd name="T9" fmla="*/ 128 h 128"/>
              </a:gdLst>
              <a:ahLst/>
              <a:cxnLst>
                <a:cxn ang="0">
                  <a:pos x="T0" y="T1"/>
                </a:cxn>
                <a:cxn ang="0">
                  <a:pos x="T2" y="T3"/>
                </a:cxn>
                <a:cxn ang="0">
                  <a:pos x="T4" y="T5"/>
                </a:cxn>
                <a:cxn ang="0">
                  <a:pos x="T6" y="T7"/>
                </a:cxn>
                <a:cxn ang="0">
                  <a:pos x="T8" y="T9"/>
                </a:cxn>
              </a:cxnLst>
              <a:rect l="0" t="0" r="r" b="b"/>
              <a:pathLst>
                <a:path w="161" h="128">
                  <a:moveTo>
                    <a:pt x="6" y="128"/>
                  </a:moveTo>
                  <a:cubicBezTo>
                    <a:pt x="42" y="128"/>
                    <a:pt x="79" y="128"/>
                    <a:pt x="116" y="128"/>
                  </a:cubicBezTo>
                  <a:cubicBezTo>
                    <a:pt x="117" y="86"/>
                    <a:pt x="132" y="49"/>
                    <a:pt x="161" y="18"/>
                  </a:cubicBezTo>
                  <a:cubicBezTo>
                    <a:pt x="136" y="3"/>
                    <a:pt x="92" y="0"/>
                    <a:pt x="58" y="20"/>
                  </a:cubicBezTo>
                  <a:cubicBezTo>
                    <a:pt x="17" y="45"/>
                    <a:pt x="0" y="89"/>
                    <a:pt x="6"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grpSp>
      <p:sp>
        <p:nvSpPr>
          <p:cNvPr id="41" name="TextBox 62">
            <a:extLst>
              <a:ext uri="{FF2B5EF4-FFF2-40B4-BE49-F238E27FC236}">
                <a16:creationId xmlns:a16="http://schemas.microsoft.com/office/drawing/2014/main" id="{06C07210-2801-0CAE-1293-A9A14D9F9CF2}"/>
              </a:ext>
            </a:extLst>
          </p:cNvPr>
          <p:cNvSpPr txBox="1">
            <a:spLocks noChangeArrowheads="1"/>
          </p:cNvSpPr>
          <p:nvPr/>
        </p:nvSpPr>
        <p:spPr bwMode="auto">
          <a:xfrm>
            <a:off x="4627563" y="4157663"/>
            <a:ext cx="29416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400">
                <a:latin typeface="Open Sans"/>
              </a:rPr>
              <a:t>İlçenin salondaki oturum kontenjanını belirlemesi Kursların Adaylara Randevu alması</a:t>
            </a:r>
            <a:endParaRPr lang="en-GB" altLang="tr-TR" sz="2400">
              <a:latin typeface="Noto Sans" pitchFamily="34" charset="0"/>
              <a:cs typeface="Noto Sans" pitchFamily="34" charset="0"/>
            </a:endParaRPr>
          </a:p>
        </p:txBody>
      </p:sp>
      <p:sp>
        <p:nvSpPr>
          <p:cNvPr id="42" name="TextBox 65">
            <a:extLst>
              <a:ext uri="{FF2B5EF4-FFF2-40B4-BE49-F238E27FC236}">
                <a16:creationId xmlns:a16="http://schemas.microsoft.com/office/drawing/2014/main" id="{C46CB321-F9BC-6E4E-351D-8F9F176837D5}"/>
              </a:ext>
            </a:extLst>
          </p:cNvPr>
          <p:cNvSpPr txBox="1">
            <a:spLocks noChangeArrowheads="1"/>
          </p:cNvSpPr>
          <p:nvPr/>
        </p:nvSpPr>
        <p:spPr bwMode="auto">
          <a:xfrm>
            <a:off x="8486775" y="4144963"/>
            <a:ext cx="240188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400">
                <a:latin typeface="Open Sans"/>
              </a:rPr>
              <a:t>Randevu alan adayların oturumlarına görevli atanması</a:t>
            </a:r>
            <a:endParaRPr lang="en-GB" altLang="tr-TR" sz="2400">
              <a:latin typeface="Open Sans"/>
            </a:endParaRPr>
          </a:p>
        </p:txBody>
      </p:sp>
      <p:sp>
        <p:nvSpPr>
          <p:cNvPr id="43" name="TextBox 37">
            <a:extLst>
              <a:ext uri="{FF2B5EF4-FFF2-40B4-BE49-F238E27FC236}">
                <a16:creationId xmlns:a16="http://schemas.microsoft.com/office/drawing/2014/main" id="{7EBA5589-66E3-CEBE-6DF9-7F61840D2175}"/>
              </a:ext>
            </a:extLst>
          </p:cNvPr>
          <p:cNvSpPr txBox="1">
            <a:spLocks noChangeArrowheads="1"/>
          </p:cNvSpPr>
          <p:nvPr/>
        </p:nvSpPr>
        <p:spPr bwMode="auto">
          <a:xfrm>
            <a:off x="4495800" y="3430588"/>
            <a:ext cx="320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3200" b="1">
                <a:latin typeface="Noto Sans" pitchFamily="34" charset="0"/>
                <a:cs typeface="Noto Sans" pitchFamily="34" charset="0"/>
              </a:rPr>
              <a:t>Randevu</a:t>
            </a:r>
            <a:endParaRPr lang="en-GB" altLang="tr-TR" sz="3200" b="1">
              <a:latin typeface="Noto Sans" pitchFamily="34" charset="0"/>
              <a:cs typeface="Noto Sans" pitchFamily="34" charset="0"/>
            </a:endParaRPr>
          </a:p>
        </p:txBody>
      </p:sp>
      <p:sp>
        <p:nvSpPr>
          <p:cNvPr id="44" name="TextBox 38">
            <a:extLst>
              <a:ext uri="{FF2B5EF4-FFF2-40B4-BE49-F238E27FC236}">
                <a16:creationId xmlns:a16="http://schemas.microsoft.com/office/drawing/2014/main" id="{C4EA413C-DAA2-D95D-4025-3B5AC22E464A}"/>
              </a:ext>
            </a:extLst>
          </p:cNvPr>
          <p:cNvSpPr txBox="1">
            <a:spLocks noChangeArrowheads="1"/>
          </p:cNvSpPr>
          <p:nvPr/>
        </p:nvSpPr>
        <p:spPr bwMode="auto">
          <a:xfrm>
            <a:off x="889000" y="3386138"/>
            <a:ext cx="3200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600" b="1">
                <a:latin typeface="Noto Sans" pitchFamily="34" charset="0"/>
                <a:cs typeface="Noto Sans" pitchFamily="34" charset="0"/>
              </a:rPr>
              <a:t>Onay</a:t>
            </a:r>
            <a:endParaRPr lang="en-GB" altLang="tr-TR" sz="2600" b="1">
              <a:latin typeface="Noto Sans" pitchFamily="34" charset="0"/>
              <a:cs typeface="Noto Sans" pitchFamily="34" charset="0"/>
            </a:endParaRPr>
          </a:p>
        </p:txBody>
      </p:sp>
      <p:sp>
        <p:nvSpPr>
          <p:cNvPr id="45" name="TextBox 39">
            <a:extLst>
              <a:ext uri="{FF2B5EF4-FFF2-40B4-BE49-F238E27FC236}">
                <a16:creationId xmlns:a16="http://schemas.microsoft.com/office/drawing/2014/main" id="{91EF9496-387F-0BF7-99F2-142794FF8501}"/>
              </a:ext>
            </a:extLst>
          </p:cNvPr>
          <p:cNvSpPr txBox="1">
            <a:spLocks noChangeArrowheads="1"/>
          </p:cNvSpPr>
          <p:nvPr/>
        </p:nvSpPr>
        <p:spPr bwMode="auto">
          <a:xfrm>
            <a:off x="8183563" y="3430588"/>
            <a:ext cx="30495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600" b="1">
                <a:latin typeface="Noto Sans" pitchFamily="34" charset="0"/>
                <a:cs typeface="Noto Sans" pitchFamily="34" charset="0"/>
              </a:rPr>
              <a:t> Görevlendirme</a:t>
            </a:r>
            <a:endParaRPr lang="en-GB" altLang="tr-TR" sz="2600" b="1">
              <a:latin typeface="Noto Sans" pitchFamily="34" charset="0"/>
              <a:cs typeface="Noto San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nodeType="afterGroup">
                            <p:stCondLst>
                              <p:cond delay="500"/>
                            </p:stCondLst>
                            <p:childTnLst>
                              <p:par>
                                <p:cTn id="11" presetID="10" presetClass="entr" presetSubtype="0" fill="hold" nodeType="afterEffect">
                                  <p:stCondLst>
                                    <p:cond delay="25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childTnLst>
                                </p:cTn>
                              </p:par>
                              <p:par>
                                <p:cTn id="14" presetID="10" presetClass="entr" presetSubtype="0" fill="hold" nodeType="withEffect">
                                  <p:stCondLst>
                                    <p:cond delay="25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500" fill="hold"/>
                                        <p:tgtEl>
                                          <p:spTgt spid="34"/>
                                        </p:tgtEl>
                                        <p:attrNameLst>
                                          <p:attrName>ppt_w</p:attrName>
                                        </p:attrNameLst>
                                      </p:cBhvr>
                                      <p:tavLst>
                                        <p:tav tm="0">
                                          <p:val>
                                            <p:fltVal val="0"/>
                                          </p:val>
                                        </p:tav>
                                        <p:tav tm="100000">
                                          <p:val>
                                            <p:strVal val="#ppt_w"/>
                                          </p:val>
                                        </p:tav>
                                      </p:tavLst>
                                    </p:anim>
                                    <p:anim calcmode="lin" valueType="num">
                                      <p:cBhvr>
                                        <p:cTn id="22" dur="500" fill="hold"/>
                                        <p:tgtEl>
                                          <p:spTgt spid="34"/>
                                        </p:tgtEl>
                                        <p:attrNameLst>
                                          <p:attrName>ppt_h</p:attrName>
                                        </p:attrNameLst>
                                      </p:cBhvr>
                                      <p:tavLst>
                                        <p:tav tm="0">
                                          <p:val>
                                            <p:fltVal val="0"/>
                                          </p:val>
                                        </p:tav>
                                        <p:tav tm="100000">
                                          <p:val>
                                            <p:strVal val="#ppt_h"/>
                                          </p:val>
                                        </p:tav>
                                      </p:tavLst>
                                    </p:anim>
                                    <p:animEffect transition="in" filter="fade">
                                      <p:cBhvr>
                                        <p:cTn id="23" dur="500"/>
                                        <p:tgtEl>
                                          <p:spTgt spid="34"/>
                                        </p:tgtEl>
                                      </p:cBhvr>
                                    </p:animEffect>
                                  </p:childTnLst>
                                </p:cTn>
                              </p:par>
                            </p:childTnLst>
                          </p:cTn>
                        </p:par>
                        <p:par>
                          <p:cTn id="24" fill="hold" nodeType="afterGroup">
                            <p:stCondLst>
                              <p:cond delay="500"/>
                            </p:stCondLst>
                            <p:childTnLst>
                              <p:par>
                                <p:cTn id="25" presetID="10" presetClass="entr" presetSubtype="0" fill="hold" nodeType="afterEffect">
                                  <p:stCondLst>
                                    <p:cond delay="25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childTnLst>
                                </p:cTn>
                              </p:par>
                              <p:par>
                                <p:cTn id="28" presetID="10" presetClass="entr" presetSubtype="0" fill="hold" nodeType="withEffect">
                                  <p:stCondLst>
                                    <p:cond delay="2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par>
                          <p:cTn id="38" fill="hold" nodeType="afterGroup">
                            <p:stCondLst>
                              <p:cond delay="500"/>
                            </p:stCondLst>
                            <p:childTnLst>
                              <p:par>
                                <p:cTn id="39" presetID="10" presetClass="entr" presetSubtype="0" fill="hold" nodeType="after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childTnLst>
                                </p:cTn>
                              </p:par>
                              <p:par>
                                <p:cTn id="42" presetID="10" presetClass="entr" presetSubtype="0" fill="hold" nodeType="withEffect">
                                  <p:stCondLst>
                                    <p:cond delay="25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42" grpId="0"/>
      <p:bldP spid="43" grpId="0"/>
      <p:bldP spid="44" grpId="0"/>
      <p:bldP spid="4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190275-414B-FDF6-7701-6F4263A7E007}"/>
              </a:ext>
            </a:extLst>
          </p:cNvPr>
          <p:cNvSpPr>
            <a:spLocks noGrp="1"/>
          </p:cNvSpPr>
          <p:nvPr>
            <p:ph type="title"/>
          </p:nvPr>
        </p:nvSpPr>
        <p:spPr>
          <a:xfrm>
            <a:off x="300038" y="301625"/>
            <a:ext cx="10515600" cy="449263"/>
          </a:xfrm>
        </p:spPr>
        <p:txBody>
          <a:bodyPr rtlCol="0">
            <a:normAutofit fontScale="90000"/>
          </a:bodyPr>
          <a:lstStyle/>
          <a:p>
            <a:pPr eaLnBrk="1" fontAlgn="auto" hangingPunct="1">
              <a:lnSpc>
                <a:spcPct val="100000"/>
              </a:lnSpc>
              <a:spcBef>
                <a:spcPts val="0"/>
              </a:spcBef>
              <a:spcAft>
                <a:spcPts val="0"/>
              </a:spcAft>
              <a:defRPr/>
            </a:pPr>
            <a:r>
              <a:rPr lang="tr-TR" dirty="0">
                <a:solidFill>
                  <a:srgbClr val="FFFFFF"/>
                </a:solidFill>
                <a:latin typeface="Noto Sans" panose="020B0502040504020204" pitchFamily="34"/>
                <a:ea typeface="Noto Sans" panose="020B0502040504020204" pitchFamily="34"/>
                <a:cs typeface="Noto Sans" panose="020B0502040504020204" pitchFamily="34"/>
              </a:rPr>
              <a:t>ONAY</a:t>
            </a:r>
            <a:endParaRPr lang="en-GB" dirty="0">
              <a:solidFill>
                <a:srgbClr val="FFFFFF"/>
              </a:solidFill>
              <a:effectLst/>
              <a:latin typeface="Noto Sans" panose="020B0502040504020204" pitchFamily="34"/>
              <a:ea typeface="Noto Sans" panose="020B0502040504020204" pitchFamily="34"/>
              <a:cs typeface="Noto Sans" panose="020B0502040504020204" pitchFamily="34"/>
            </a:endParaRPr>
          </a:p>
        </p:txBody>
      </p:sp>
      <p:sp>
        <p:nvSpPr>
          <p:cNvPr id="4" name="Slayt Numarası Yer Tutucusu 3">
            <a:extLst>
              <a:ext uri="{FF2B5EF4-FFF2-40B4-BE49-F238E27FC236}">
                <a16:creationId xmlns:a16="http://schemas.microsoft.com/office/drawing/2014/main" id="{36CF382C-ADBA-1BBF-F698-EDFA676EC027}"/>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715DFF9-79CE-4695-9A1A-1B50E2C1E4BD}" type="slidenum">
              <a:rPr lang="tr-TR" altLang="tr-TR" smtClean="0">
                <a:solidFill>
                  <a:srgbClr val="A50100"/>
                </a:solidFill>
              </a:rPr>
              <a:pPr>
                <a:defRPr/>
              </a:pPr>
              <a:t>121</a:t>
            </a:fld>
            <a:endParaRPr lang="tr-TR" altLang="tr-TR">
              <a:solidFill>
                <a:srgbClr val="A50100"/>
              </a:solidFill>
            </a:endParaRPr>
          </a:p>
        </p:txBody>
      </p:sp>
      <p:grpSp>
        <p:nvGrpSpPr>
          <p:cNvPr id="34" name="Group 53">
            <a:extLst>
              <a:ext uri="{FF2B5EF4-FFF2-40B4-BE49-F238E27FC236}">
                <a16:creationId xmlns:a16="http://schemas.microsoft.com/office/drawing/2014/main" id="{9C046C56-828E-5FD9-006A-0C9A1B34ED18}"/>
              </a:ext>
            </a:extLst>
          </p:cNvPr>
          <p:cNvGrpSpPr/>
          <p:nvPr/>
        </p:nvGrpSpPr>
        <p:grpSpPr>
          <a:xfrm>
            <a:off x="1315559" y="1874114"/>
            <a:ext cx="2400868" cy="1364908"/>
            <a:chOff x="5511800" y="3492501"/>
            <a:chExt cx="776289" cy="441325"/>
          </a:xfrm>
          <a:solidFill>
            <a:schemeClr val="accent5"/>
          </a:solidFill>
        </p:grpSpPr>
        <p:sp>
          <p:nvSpPr>
            <p:cNvPr id="35" name="Freeform 5">
              <a:extLst>
                <a:ext uri="{FF2B5EF4-FFF2-40B4-BE49-F238E27FC236}">
                  <a16:creationId xmlns:a16="http://schemas.microsoft.com/office/drawing/2014/main" id="{0A70CE71-E4F1-AFA5-CFE1-971A20294D36}"/>
                </a:ext>
              </a:extLst>
            </p:cNvPr>
            <p:cNvSpPr>
              <a:spLocks/>
            </p:cNvSpPr>
            <p:nvPr/>
          </p:nvSpPr>
          <p:spPr bwMode="auto">
            <a:xfrm>
              <a:off x="5709865" y="3732213"/>
              <a:ext cx="383352" cy="201613"/>
            </a:xfrm>
            <a:custGeom>
              <a:avLst/>
              <a:gdLst>
                <a:gd name="T0" fmla="*/ 0 w 270"/>
                <a:gd name="T1" fmla="*/ 143 h 143"/>
                <a:gd name="T2" fmla="*/ 61 w 270"/>
                <a:gd name="T3" fmla="*/ 31 h 143"/>
                <a:gd name="T4" fmla="*/ 206 w 270"/>
                <a:gd name="T5" fmla="*/ 30 h 143"/>
                <a:gd name="T6" fmla="*/ 270 w 270"/>
                <a:gd name="T7" fmla="*/ 143 h 143"/>
                <a:gd name="T8" fmla="*/ 0 w 270"/>
                <a:gd name="T9" fmla="*/ 143 h 143"/>
              </a:gdLst>
              <a:ahLst/>
              <a:cxnLst>
                <a:cxn ang="0">
                  <a:pos x="T0" y="T1"/>
                </a:cxn>
                <a:cxn ang="0">
                  <a:pos x="T2" y="T3"/>
                </a:cxn>
                <a:cxn ang="0">
                  <a:pos x="T4" y="T5"/>
                </a:cxn>
                <a:cxn ang="0">
                  <a:pos x="T6" y="T7"/>
                </a:cxn>
                <a:cxn ang="0">
                  <a:pos x="T8" y="T9"/>
                </a:cxn>
              </a:cxnLst>
              <a:rect l="0" t="0" r="r" b="b"/>
              <a:pathLst>
                <a:path w="270" h="143">
                  <a:moveTo>
                    <a:pt x="0" y="143"/>
                  </a:moveTo>
                  <a:cubicBezTo>
                    <a:pt x="2" y="96"/>
                    <a:pt x="21" y="57"/>
                    <a:pt x="61" y="31"/>
                  </a:cubicBezTo>
                  <a:cubicBezTo>
                    <a:pt x="108" y="1"/>
                    <a:pt x="158" y="0"/>
                    <a:pt x="206" y="30"/>
                  </a:cubicBezTo>
                  <a:cubicBezTo>
                    <a:pt x="248" y="55"/>
                    <a:pt x="268" y="94"/>
                    <a:pt x="270" y="143"/>
                  </a:cubicBezTo>
                  <a:cubicBezTo>
                    <a:pt x="180" y="143"/>
                    <a:pt x="90" y="143"/>
                    <a:pt x="0" y="143"/>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6" name="Freeform 6">
              <a:extLst>
                <a:ext uri="{FF2B5EF4-FFF2-40B4-BE49-F238E27FC236}">
                  <a16:creationId xmlns:a16="http://schemas.microsoft.com/office/drawing/2014/main" id="{F094672C-F54A-A01E-1808-B87196E51E21}"/>
                </a:ext>
              </a:extLst>
            </p:cNvPr>
            <p:cNvSpPr>
              <a:spLocks/>
            </p:cNvSpPr>
            <p:nvPr/>
          </p:nvSpPr>
          <p:spPr bwMode="auto">
            <a:xfrm>
              <a:off x="5786536" y="3492501"/>
              <a:ext cx="226818" cy="220663"/>
            </a:xfrm>
            <a:custGeom>
              <a:avLst/>
              <a:gdLst>
                <a:gd name="T0" fmla="*/ 79 w 158"/>
                <a:gd name="T1" fmla="*/ 157 h 157"/>
                <a:gd name="T2" fmla="*/ 0 w 158"/>
                <a:gd name="T3" fmla="*/ 78 h 157"/>
                <a:gd name="T4" fmla="*/ 79 w 158"/>
                <a:gd name="T5" fmla="*/ 0 h 157"/>
                <a:gd name="T6" fmla="*/ 157 w 158"/>
                <a:gd name="T7" fmla="*/ 79 h 157"/>
                <a:gd name="T8" fmla="*/ 79 w 158"/>
                <a:gd name="T9" fmla="*/ 157 h 157"/>
              </a:gdLst>
              <a:ahLst/>
              <a:cxnLst>
                <a:cxn ang="0">
                  <a:pos x="T0" y="T1"/>
                </a:cxn>
                <a:cxn ang="0">
                  <a:pos x="T2" y="T3"/>
                </a:cxn>
                <a:cxn ang="0">
                  <a:pos x="T4" y="T5"/>
                </a:cxn>
                <a:cxn ang="0">
                  <a:pos x="T6" y="T7"/>
                </a:cxn>
                <a:cxn ang="0">
                  <a:pos x="T8" y="T9"/>
                </a:cxn>
              </a:cxnLst>
              <a:rect l="0" t="0" r="r" b="b"/>
              <a:pathLst>
                <a:path w="158" h="157">
                  <a:moveTo>
                    <a:pt x="79" y="157"/>
                  </a:moveTo>
                  <a:cubicBezTo>
                    <a:pt x="36" y="157"/>
                    <a:pt x="0" y="122"/>
                    <a:pt x="0" y="78"/>
                  </a:cubicBezTo>
                  <a:cubicBezTo>
                    <a:pt x="1" y="35"/>
                    <a:pt x="35" y="0"/>
                    <a:pt x="79" y="0"/>
                  </a:cubicBezTo>
                  <a:cubicBezTo>
                    <a:pt x="123" y="0"/>
                    <a:pt x="158" y="35"/>
                    <a:pt x="157" y="79"/>
                  </a:cubicBezTo>
                  <a:cubicBezTo>
                    <a:pt x="157" y="122"/>
                    <a:pt x="122" y="157"/>
                    <a:pt x="79" y="15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7" name="Freeform 7">
              <a:extLst>
                <a:ext uri="{FF2B5EF4-FFF2-40B4-BE49-F238E27FC236}">
                  <a16:creationId xmlns:a16="http://schemas.microsoft.com/office/drawing/2014/main" id="{DFE5CEE3-AE6D-AC29-B6E8-C72E7E8DED3B}"/>
                </a:ext>
              </a:extLst>
            </p:cNvPr>
            <p:cNvSpPr>
              <a:spLocks/>
            </p:cNvSpPr>
            <p:nvPr/>
          </p:nvSpPr>
          <p:spPr bwMode="auto">
            <a:xfrm>
              <a:off x="5575692" y="3556001"/>
              <a:ext cx="191676" cy="188913"/>
            </a:xfrm>
            <a:custGeom>
              <a:avLst/>
              <a:gdLst>
                <a:gd name="T0" fmla="*/ 134 w 135"/>
                <a:gd name="T1" fmla="*/ 67 h 135"/>
                <a:gd name="T2" fmla="*/ 68 w 135"/>
                <a:gd name="T3" fmla="*/ 134 h 135"/>
                <a:gd name="T4" fmla="*/ 0 w 135"/>
                <a:gd name="T5" fmla="*/ 67 h 135"/>
                <a:gd name="T6" fmla="*/ 67 w 135"/>
                <a:gd name="T7" fmla="*/ 0 h 135"/>
                <a:gd name="T8" fmla="*/ 134 w 135"/>
                <a:gd name="T9" fmla="*/ 67 h 135"/>
              </a:gdLst>
              <a:ahLst/>
              <a:cxnLst>
                <a:cxn ang="0">
                  <a:pos x="T0" y="T1"/>
                </a:cxn>
                <a:cxn ang="0">
                  <a:pos x="T2" y="T3"/>
                </a:cxn>
                <a:cxn ang="0">
                  <a:pos x="T4" y="T5"/>
                </a:cxn>
                <a:cxn ang="0">
                  <a:pos x="T6" y="T7"/>
                </a:cxn>
                <a:cxn ang="0">
                  <a:pos x="T8" y="T9"/>
                </a:cxn>
              </a:cxnLst>
              <a:rect l="0" t="0" r="r" b="b"/>
              <a:pathLst>
                <a:path w="135" h="135">
                  <a:moveTo>
                    <a:pt x="134" y="67"/>
                  </a:moveTo>
                  <a:cubicBezTo>
                    <a:pt x="135" y="104"/>
                    <a:pt x="104" y="134"/>
                    <a:pt x="68" y="134"/>
                  </a:cubicBezTo>
                  <a:cubicBezTo>
                    <a:pt x="31" y="135"/>
                    <a:pt x="0" y="105"/>
                    <a:pt x="0" y="67"/>
                  </a:cubicBezTo>
                  <a:cubicBezTo>
                    <a:pt x="0" y="30"/>
                    <a:pt x="29" y="0"/>
                    <a:pt x="67" y="0"/>
                  </a:cubicBezTo>
                  <a:cubicBezTo>
                    <a:pt x="104" y="0"/>
                    <a:pt x="135" y="31"/>
                    <a:pt x="134"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8" name="Freeform 8">
              <a:extLst>
                <a:ext uri="{FF2B5EF4-FFF2-40B4-BE49-F238E27FC236}">
                  <a16:creationId xmlns:a16="http://schemas.microsoft.com/office/drawing/2014/main" id="{CB36523A-C83A-E871-A0B5-CC94A9DDAC56}"/>
                </a:ext>
              </a:extLst>
            </p:cNvPr>
            <p:cNvSpPr>
              <a:spLocks/>
            </p:cNvSpPr>
            <p:nvPr/>
          </p:nvSpPr>
          <p:spPr bwMode="auto">
            <a:xfrm>
              <a:off x="6032521" y="3556001"/>
              <a:ext cx="191676" cy="188913"/>
            </a:xfrm>
            <a:custGeom>
              <a:avLst/>
              <a:gdLst>
                <a:gd name="T0" fmla="*/ 1 w 135"/>
                <a:gd name="T1" fmla="*/ 67 h 134"/>
                <a:gd name="T2" fmla="*/ 68 w 135"/>
                <a:gd name="T3" fmla="*/ 0 h 134"/>
                <a:gd name="T4" fmla="*/ 135 w 135"/>
                <a:gd name="T5" fmla="*/ 67 h 134"/>
                <a:gd name="T6" fmla="*/ 68 w 135"/>
                <a:gd name="T7" fmla="*/ 134 h 134"/>
                <a:gd name="T8" fmla="*/ 1 w 135"/>
                <a:gd name="T9" fmla="*/ 67 h 134"/>
              </a:gdLst>
              <a:ahLst/>
              <a:cxnLst>
                <a:cxn ang="0">
                  <a:pos x="T0" y="T1"/>
                </a:cxn>
                <a:cxn ang="0">
                  <a:pos x="T2" y="T3"/>
                </a:cxn>
                <a:cxn ang="0">
                  <a:pos x="T4" y="T5"/>
                </a:cxn>
                <a:cxn ang="0">
                  <a:pos x="T6" y="T7"/>
                </a:cxn>
                <a:cxn ang="0">
                  <a:pos x="T8" y="T9"/>
                </a:cxn>
              </a:cxnLst>
              <a:rect l="0" t="0" r="r" b="b"/>
              <a:pathLst>
                <a:path w="135" h="134">
                  <a:moveTo>
                    <a:pt x="1" y="67"/>
                  </a:moveTo>
                  <a:cubicBezTo>
                    <a:pt x="0" y="31"/>
                    <a:pt x="30" y="0"/>
                    <a:pt x="68" y="0"/>
                  </a:cubicBezTo>
                  <a:cubicBezTo>
                    <a:pt x="105" y="0"/>
                    <a:pt x="135" y="30"/>
                    <a:pt x="135" y="67"/>
                  </a:cubicBezTo>
                  <a:cubicBezTo>
                    <a:pt x="135" y="105"/>
                    <a:pt x="104" y="134"/>
                    <a:pt x="68" y="134"/>
                  </a:cubicBezTo>
                  <a:cubicBezTo>
                    <a:pt x="31" y="134"/>
                    <a:pt x="0" y="104"/>
                    <a:pt x="1"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9" name="Freeform 9">
              <a:extLst>
                <a:ext uri="{FF2B5EF4-FFF2-40B4-BE49-F238E27FC236}">
                  <a16:creationId xmlns:a16="http://schemas.microsoft.com/office/drawing/2014/main" id="{D7B2A68E-4E18-42E8-F036-3D2857E6B730}"/>
                </a:ext>
              </a:extLst>
            </p:cNvPr>
            <p:cNvSpPr>
              <a:spLocks/>
            </p:cNvSpPr>
            <p:nvPr/>
          </p:nvSpPr>
          <p:spPr bwMode="auto">
            <a:xfrm>
              <a:off x="6061271" y="3754438"/>
              <a:ext cx="226818" cy="179388"/>
            </a:xfrm>
            <a:custGeom>
              <a:avLst/>
              <a:gdLst>
                <a:gd name="T0" fmla="*/ 155 w 161"/>
                <a:gd name="T1" fmla="*/ 128 h 128"/>
                <a:gd name="T2" fmla="*/ 45 w 161"/>
                <a:gd name="T3" fmla="*/ 128 h 128"/>
                <a:gd name="T4" fmla="*/ 0 w 161"/>
                <a:gd name="T5" fmla="*/ 18 h 128"/>
                <a:gd name="T6" fmla="*/ 103 w 161"/>
                <a:gd name="T7" fmla="*/ 20 h 128"/>
                <a:gd name="T8" fmla="*/ 155 w 161"/>
                <a:gd name="T9" fmla="*/ 128 h 128"/>
              </a:gdLst>
              <a:ahLst/>
              <a:cxnLst>
                <a:cxn ang="0">
                  <a:pos x="T0" y="T1"/>
                </a:cxn>
                <a:cxn ang="0">
                  <a:pos x="T2" y="T3"/>
                </a:cxn>
                <a:cxn ang="0">
                  <a:pos x="T4" y="T5"/>
                </a:cxn>
                <a:cxn ang="0">
                  <a:pos x="T6" y="T7"/>
                </a:cxn>
                <a:cxn ang="0">
                  <a:pos x="T8" y="T9"/>
                </a:cxn>
              </a:cxnLst>
              <a:rect l="0" t="0" r="r" b="b"/>
              <a:pathLst>
                <a:path w="161" h="128">
                  <a:moveTo>
                    <a:pt x="155" y="128"/>
                  </a:moveTo>
                  <a:cubicBezTo>
                    <a:pt x="119" y="128"/>
                    <a:pt x="82" y="128"/>
                    <a:pt x="45" y="128"/>
                  </a:cubicBezTo>
                  <a:cubicBezTo>
                    <a:pt x="44" y="86"/>
                    <a:pt x="29" y="49"/>
                    <a:pt x="0" y="18"/>
                  </a:cubicBezTo>
                  <a:cubicBezTo>
                    <a:pt x="25" y="3"/>
                    <a:pt x="69" y="0"/>
                    <a:pt x="103" y="20"/>
                  </a:cubicBezTo>
                  <a:cubicBezTo>
                    <a:pt x="144" y="45"/>
                    <a:pt x="161" y="89"/>
                    <a:pt x="155"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0" name="Freeform 10">
              <a:extLst>
                <a:ext uri="{FF2B5EF4-FFF2-40B4-BE49-F238E27FC236}">
                  <a16:creationId xmlns:a16="http://schemas.microsoft.com/office/drawing/2014/main" id="{9448452C-431E-5D27-68E1-CEF496B52801}"/>
                </a:ext>
              </a:extLst>
            </p:cNvPr>
            <p:cNvSpPr>
              <a:spLocks/>
            </p:cNvSpPr>
            <p:nvPr/>
          </p:nvSpPr>
          <p:spPr bwMode="auto">
            <a:xfrm>
              <a:off x="5511800" y="3754438"/>
              <a:ext cx="226818" cy="179388"/>
            </a:xfrm>
            <a:custGeom>
              <a:avLst/>
              <a:gdLst>
                <a:gd name="T0" fmla="*/ 6 w 161"/>
                <a:gd name="T1" fmla="*/ 128 h 128"/>
                <a:gd name="T2" fmla="*/ 116 w 161"/>
                <a:gd name="T3" fmla="*/ 128 h 128"/>
                <a:gd name="T4" fmla="*/ 161 w 161"/>
                <a:gd name="T5" fmla="*/ 18 h 128"/>
                <a:gd name="T6" fmla="*/ 58 w 161"/>
                <a:gd name="T7" fmla="*/ 20 h 128"/>
                <a:gd name="T8" fmla="*/ 6 w 161"/>
                <a:gd name="T9" fmla="*/ 128 h 128"/>
              </a:gdLst>
              <a:ahLst/>
              <a:cxnLst>
                <a:cxn ang="0">
                  <a:pos x="T0" y="T1"/>
                </a:cxn>
                <a:cxn ang="0">
                  <a:pos x="T2" y="T3"/>
                </a:cxn>
                <a:cxn ang="0">
                  <a:pos x="T4" y="T5"/>
                </a:cxn>
                <a:cxn ang="0">
                  <a:pos x="T6" y="T7"/>
                </a:cxn>
                <a:cxn ang="0">
                  <a:pos x="T8" y="T9"/>
                </a:cxn>
              </a:cxnLst>
              <a:rect l="0" t="0" r="r" b="b"/>
              <a:pathLst>
                <a:path w="161" h="128">
                  <a:moveTo>
                    <a:pt x="6" y="128"/>
                  </a:moveTo>
                  <a:cubicBezTo>
                    <a:pt x="42" y="128"/>
                    <a:pt x="79" y="128"/>
                    <a:pt x="116" y="128"/>
                  </a:cubicBezTo>
                  <a:cubicBezTo>
                    <a:pt x="117" y="86"/>
                    <a:pt x="132" y="49"/>
                    <a:pt x="161" y="18"/>
                  </a:cubicBezTo>
                  <a:cubicBezTo>
                    <a:pt x="136" y="3"/>
                    <a:pt x="92" y="0"/>
                    <a:pt x="58" y="20"/>
                  </a:cubicBezTo>
                  <a:cubicBezTo>
                    <a:pt x="17" y="45"/>
                    <a:pt x="0" y="89"/>
                    <a:pt x="6"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grpSp>
      <p:sp>
        <p:nvSpPr>
          <p:cNvPr id="44" name="TextBox 38">
            <a:extLst>
              <a:ext uri="{FF2B5EF4-FFF2-40B4-BE49-F238E27FC236}">
                <a16:creationId xmlns:a16="http://schemas.microsoft.com/office/drawing/2014/main" id="{63DB6D07-1550-06B9-4FB3-A1446C6F3E61}"/>
              </a:ext>
            </a:extLst>
          </p:cNvPr>
          <p:cNvSpPr txBox="1">
            <a:spLocks noChangeArrowheads="1"/>
          </p:cNvSpPr>
          <p:nvPr/>
        </p:nvSpPr>
        <p:spPr bwMode="auto">
          <a:xfrm>
            <a:off x="919163" y="3513138"/>
            <a:ext cx="32019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600" b="1">
                <a:latin typeface="Noto Sans" pitchFamily="34" charset="0"/>
                <a:cs typeface="Noto Sans" pitchFamily="34" charset="0"/>
              </a:rPr>
              <a:t>Aday Yerleştirme</a:t>
            </a:r>
          </a:p>
        </p:txBody>
      </p:sp>
      <p:sp>
        <p:nvSpPr>
          <p:cNvPr id="46" name="TextBox 93">
            <a:extLst>
              <a:ext uri="{FF2B5EF4-FFF2-40B4-BE49-F238E27FC236}">
                <a16:creationId xmlns:a16="http://schemas.microsoft.com/office/drawing/2014/main" id="{D61DA349-0D4C-0D70-C45A-140425D2D2C3}"/>
              </a:ext>
            </a:extLst>
          </p:cNvPr>
          <p:cNvSpPr txBox="1"/>
          <p:nvPr/>
        </p:nvSpPr>
        <p:spPr>
          <a:xfrm>
            <a:off x="5197475" y="1563688"/>
            <a:ext cx="6075363" cy="1108075"/>
          </a:xfrm>
          <a:prstGeom prst="rect">
            <a:avLst/>
          </a:prstGeom>
          <a:noFill/>
        </p:spPr>
        <p:txBody>
          <a:bodyPr>
            <a:spAutoFit/>
          </a:bodyPr>
          <a:lstStyle/>
          <a:p>
            <a:pPr algn="just" eaLnBrk="1" fontAlgn="auto" hangingPunct="1">
              <a:spcBef>
                <a:spcPts val="0"/>
              </a:spcBef>
              <a:spcAft>
                <a:spcPts val="0"/>
              </a:spcAft>
              <a:defRPr/>
            </a:pPr>
            <a:r>
              <a:rPr lang="tr-TR" sz="2200" dirty="0">
                <a:latin typeface="Open Sans" panose="020B0606030504020204" pitchFamily="34" charset="0"/>
              </a:rPr>
              <a:t>Her hafta </a:t>
            </a:r>
            <a:r>
              <a:rPr lang="tr-TR" sz="2200" b="1" u="sng" dirty="0">
                <a:solidFill>
                  <a:schemeClr val="accent5">
                    <a:lumMod val="75000"/>
                  </a:schemeClr>
                </a:solidFill>
                <a:latin typeface="Open Sans" panose="020B0606030504020204" pitchFamily="34" charset="0"/>
              </a:rPr>
              <a:t>Perşembe günü saat 23:59’a</a:t>
            </a:r>
            <a:r>
              <a:rPr lang="tr-TR" sz="2200" b="1" dirty="0">
                <a:solidFill>
                  <a:schemeClr val="accent5">
                    <a:lumMod val="75000"/>
                  </a:schemeClr>
                </a:solidFill>
                <a:latin typeface="Open Sans" panose="020B0606030504020204" pitchFamily="34" charset="0"/>
              </a:rPr>
              <a:t> </a:t>
            </a:r>
            <a:r>
              <a:rPr lang="tr-TR" sz="2200" dirty="0">
                <a:latin typeface="Open Sans" panose="020B0606030504020204" pitchFamily="34" charset="0"/>
              </a:rPr>
              <a:t>kadar ilçe onayı yapılan adaylar bir sonraki haftadan başlamak üzere randevu alabilirler.</a:t>
            </a:r>
            <a:endParaRPr lang="en-GB" sz="2200" dirty="0">
              <a:latin typeface="Noto Sans" panose="020B0502040504020204" pitchFamily="34"/>
              <a:ea typeface="Noto Sans" panose="020B0502040504020204" pitchFamily="34"/>
              <a:cs typeface="Noto Sans" panose="020B0502040504020204" pitchFamily="34"/>
            </a:endParaRPr>
          </a:p>
        </p:txBody>
      </p:sp>
      <p:sp>
        <p:nvSpPr>
          <p:cNvPr id="47" name="TextBox 97">
            <a:extLst>
              <a:ext uri="{FF2B5EF4-FFF2-40B4-BE49-F238E27FC236}">
                <a16:creationId xmlns:a16="http://schemas.microsoft.com/office/drawing/2014/main" id="{39CABEE2-692B-511A-3DDE-94293A35D502}"/>
              </a:ext>
            </a:extLst>
          </p:cNvPr>
          <p:cNvSpPr txBox="1"/>
          <p:nvPr/>
        </p:nvSpPr>
        <p:spPr>
          <a:xfrm>
            <a:off x="7227888" y="4981575"/>
            <a:ext cx="4044950" cy="1447800"/>
          </a:xfrm>
          <a:prstGeom prst="rect">
            <a:avLst/>
          </a:prstGeom>
          <a:noFill/>
        </p:spPr>
        <p:txBody>
          <a:bodyPr>
            <a:spAutoFit/>
          </a:bodyPr>
          <a:lstStyle/>
          <a:p>
            <a:pPr algn="just" eaLnBrk="1" fontAlgn="auto" hangingPunct="1">
              <a:spcBef>
                <a:spcPts val="0"/>
              </a:spcBef>
              <a:spcAft>
                <a:spcPts val="0"/>
              </a:spcAft>
              <a:defRPr/>
            </a:pPr>
            <a:r>
              <a:rPr lang="tr-TR" sz="2200" dirty="0">
                <a:latin typeface="Open Sans" panose="020B0606030504020204" pitchFamily="34" charset="0"/>
              </a:rPr>
              <a:t>Cuma gününden itibaren bir sonraki haftadaki </a:t>
            </a:r>
            <a:r>
              <a:rPr lang="tr-TR" sz="2200" b="1" u="sng" dirty="0">
                <a:solidFill>
                  <a:schemeClr val="accent5">
                    <a:lumMod val="75000"/>
                  </a:schemeClr>
                </a:solidFill>
                <a:latin typeface="Open Sans" panose="020B0606030504020204" pitchFamily="34" charset="0"/>
              </a:rPr>
              <a:t>tamamen boş bir oturuma aday yerleştirilmez</a:t>
            </a:r>
            <a:r>
              <a:rPr lang="tr-TR" sz="2200" dirty="0">
                <a:latin typeface="Open Sans" panose="020B0606030504020204" pitchFamily="34" charset="0"/>
              </a:rPr>
              <a:t>.</a:t>
            </a:r>
            <a:endParaRPr lang="en-GB" sz="2200" dirty="0">
              <a:latin typeface="Noto Sans" panose="020B0502040504020204" pitchFamily="34"/>
              <a:ea typeface="Noto Sans" panose="020B0502040504020204" pitchFamily="34"/>
              <a:cs typeface="Noto Sans" panose="020B0502040504020204" pitchFamily="34"/>
            </a:endParaRPr>
          </a:p>
        </p:txBody>
      </p:sp>
      <p:sp>
        <p:nvSpPr>
          <p:cNvPr id="48" name="TextBox 98">
            <a:extLst>
              <a:ext uri="{FF2B5EF4-FFF2-40B4-BE49-F238E27FC236}">
                <a16:creationId xmlns:a16="http://schemas.microsoft.com/office/drawing/2014/main" id="{93988EEA-4B53-B781-0D4C-6B1DCCA49D6A}"/>
              </a:ext>
            </a:extLst>
          </p:cNvPr>
          <p:cNvSpPr txBox="1"/>
          <p:nvPr/>
        </p:nvSpPr>
        <p:spPr>
          <a:xfrm>
            <a:off x="7227888" y="3046413"/>
            <a:ext cx="4044950" cy="1446212"/>
          </a:xfrm>
          <a:prstGeom prst="rect">
            <a:avLst/>
          </a:prstGeom>
          <a:noFill/>
        </p:spPr>
        <p:txBody>
          <a:bodyPr>
            <a:spAutoFit/>
          </a:bodyPr>
          <a:lstStyle/>
          <a:p>
            <a:pPr algn="just" eaLnBrk="1" fontAlgn="auto" hangingPunct="1">
              <a:spcBef>
                <a:spcPts val="0"/>
              </a:spcBef>
              <a:spcAft>
                <a:spcPts val="0"/>
              </a:spcAft>
              <a:defRPr/>
            </a:pPr>
            <a:r>
              <a:rPr lang="tr-TR" sz="2200" b="1" u="sng" dirty="0">
                <a:solidFill>
                  <a:schemeClr val="accent5">
                    <a:lumMod val="75000"/>
                  </a:schemeClr>
                </a:solidFill>
                <a:latin typeface="Open Sans" panose="020B0606030504020204" pitchFamily="34" charset="0"/>
              </a:rPr>
              <a:t>Cuma</a:t>
            </a:r>
            <a:r>
              <a:rPr lang="tr-TR" sz="2200" dirty="0">
                <a:latin typeface="Open Sans" panose="020B0606030504020204" pitchFamily="34" charset="0"/>
              </a:rPr>
              <a:t> gününden itibaren bir sonraki haftada, </a:t>
            </a:r>
            <a:r>
              <a:rPr lang="tr-TR" sz="2200" b="1" u="sng" dirty="0">
                <a:solidFill>
                  <a:schemeClr val="accent5">
                    <a:lumMod val="75000"/>
                  </a:schemeClr>
                </a:solidFill>
                <a:latin typeface="Open Sans" panose="020B0606030504020204" pitchFamily="34" charset="0"/>
              </a:rPr>
              <a:t>içinde aday olan oturumlara</a:t>
            </a:r>
            <a:r>
              <a:rPr lang="tr-TR" sz="2200" dirty="0">
                <a:latin typeface="Open Sans" panose="020B0606030504020204" pitchFamily="34" charset="0"/>
              </a:rPr>
              <a:t> aday yerleştirmeye devam edilir.</a:t>
            </a:r>
            <a:endParaRPr lang="en-GB" sz="2200" dirty="0">
              <a:latin typeface="Noto Sans" panose="020B0502040504020204" pitchFamily="34"/>
              <a:ea typeface="Noto Sans" panose="020B0502040504020204" pitchFamily="34"/>
              <a:cs typeface="Noto Sans" panose="020B0502040504020204" pitchFamily="34"/>
            </a:endParaRPr>
          </a:p>
        </p:txBody>
      </p:sp>
      <p:sp>
        <p:nvSpPr>
          <p:cNvPr id="49" name="TextBox 98">
            <a:extLst>
              <a:ext uri="{FF2B5EF4-FFF2-40B4-BE49-F238E27FC236}">
                <a16:creationId xmlns:a16="http://schemas.microsoft.com/office/drawing/2014/main" id="{38669594-4B8D-1F2B-D357-276ABDA84ECC}"/>
              </a:ext>
            </a:extLst>
          </p:cNvPr>
          <p:cNvSpPr txBox="1">
            <a:spLocks noChangeArrowheads="1"/>
          </p:cNvSpPr>
          <p:nvPr/>
        </p:nvSpPr>
        <p:spPr bwMode="auto">
          <a:xfrm>
            <a:off x="1612900" y="4981575"/>
            <a:ext cx="42211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tr-TR" altLang="tr-TR" sz="2200">
                <a:latin typeface="Open Sans"/>
              </a:rPr>
              <a:t>Yerleştirmelerden sonra 10 adaydan az kalan oturumlarda sınav gününe kadar aktarma yapılabilir.</a:t>
            </a:r>
            <a:endParaRPr lang="en-GB" altLang="tr-TR" sz="2200">
              <a:latin typeface="Noto Sans" pitchFamily="34" charset="0"/>
              <a:cs typeface="Noto Sans" pitchFamily="34" charset="0"/>
            </a:endParaRPr>
          </a:p>
        </p:txBody>
      </p:sp>
      <p:grpSp>
        <p:nvGrpSpPr>
          <p:cNvPr id="54" name="Group 99">
            <a:extLst>
              <a:ext uri="{FF2B5EF4-FFF2-40B4-BE49-F238E27FC236}">
                <a16:creationId xmlns:a16="http://schemas.microsoft.com/office/drawing/2014/main" id="{A1412A05-E685-A9CF-B6E3-60EA9E5597CA}"/>
              </a:ext>
            </a:extLst>
          </p:cNvPr>
          <p:cNvGrpSpPr/>
          <p:nvPr/>
        </p:nvGrpSpPr>
        <p:grpSpPr>
          <a:xfrm>
            <a:off x="4595129" y="1855217"/>
            <a:ext cx="498402" cy="498401"/>
            <a:chOff x="3187685" y="2367566"/>
            <a:chExt cx="2122867" cy="2122867"/>
          </a:xfrm>
          <a:solidFill>
            <a:schemeClr val="accent1"/>
          </a:solidFill>
        </p:grpSpPr>
        <p:sp>
          <p:nvSpPr>
            <p:cNvPr id="55" name="Oval 54">
              <a:extLst>
                <a:ext uri="{FF2B5EF4-FFF2-40B4-BE49-F238E27FC236}">
                  <a16:creationId xmlns:a16="http://schemas.microsoft.com/office/drawing/2014/main" id="{D9B93EAC-BBC6-5092-430A-4FFE69EF68E4}"/>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56" name="Rectangle: Rounded Corners 101">
              <a:extLst>
                <a:ext uri="{FF2B5EF4-FFF2-40B4-BE49-F238E27FC236}">
                  <a16:creationId xmlns:a16="http://schemas.microsoft.com/office/drawing/2014/main" id="{3BB19E59-B077-2987-59F2-704A729FCCEC}"/>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57" name="Rectangle: Rounded Corners 102">
              <a:extLst>
                <a:ext uri="{FF2B5EF4-FFF2-40B4-BE49-F238E27FC236}">
                  <a16:creationId xmlns:a16="http://schemas.microsoft.com/office/drawing/2014/main" id="{15130D82-DE50-EB0C-A3B5-70719B9D2B4C}"/>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58" name="Group 99">
            <a:extLst>
              <a:ext uri="{FF2B5EF4-FFF2-40B4-BE49-F238E27FC236}">
                <a16:creationId xmlns:a16="http://schemas.microsoft.com/office/drawing/2014/main" id="{4346E1AD-E952-1922-6E99-02CC62B0B601}"/>
              </a:ext>
            </a:extLst>
          </p:cNvPr>
          <p:cNvGrpSpPr/>
          <p:nvPr/>
        </p:nvGrpSpPr>
        <p:grpSpPr>
          <a:xfrm>
            <a:off x="6528136" y="5286136"/>
            <a:ext cx="498402" cy="498401"/>
            <a:chOff x="3187685" y="2367566"/>
            <a:chExt cx="2122867" cy="2122867"/>
          </a:xfrm>
          <a:solidFill>
            <a:schemeClr val="accent1"/>
          </a:solidFill>
        </p:grpSpPr>
        <p:sp>
          <p:nvSpPr>
            <p:cNvPr id="59" name="Oval 58">
              <a:extLst>
                <a:ext uri="{FF2B5EF4-FFF2-40B4-BE49-F238E27FC236}">
                  <a16:creationId xmlns:a16="http://schemas.microsoft.com/office/drawing/2014/main" id="{91405EA5-2A60-1488-515C-626C01D008E3}"/>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0" name="Rectangle: Rounded Corners 101">
              <a:extLst>
                <a:ext uri="{FF2B5EF4-FFF2-40B4-BE49-F238E27FC236}">
                  <a16:creationId xmlns:a16="http://schemas.microsoft.com/office/drawing/2014/main" id="{EAED9C85-A82B-25EB-2493-F70282678CFD}"/>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1" name="Rectangle: Rounded Corners 102">
              <a:extLst>
                <a:ext uri="{FF2B5EF4-FFF2-40B4-BE49-F238E27FC236}">
                  <a16:creationId xmlns:a16="http://schemas.microsoft.com/office/drawing/2014/main" id="{36FBCE18-3372-693E-5EEB-437B62BCFF69}"/>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62" name="Group 99">
            <a:extLst>
              <a:ext uri="{FF2B5EF4-FFF2-40B4-BE49-F238E27FC236}">
                <a16:creationId xmlns:a16="http://schemas.microsoft.com/office/drawing/2014/main" id="{3550283B-BAB7-9961-DE4A-EF343238DC39}"/>
              </a:ext>
            </a:extLst>
          </p:cNvPr>
          <p:cNvGrpSpPr/>
          <p:nvPr/>
        </p:nvGrpSpPr>
        <p:grpSpPr>
          <a:xfrm>
            <a:off x="876197" y="5133826"/>
            <a:ext cx="498402" cy="498401"/>
            <a:chOff x="3187685" y="2367566"/>
            <a:chExt cx="2122867" cy="2122867"/>
          </a:xfrm>
          <a:solidFill>
            <a:schemeClr val="accent1"/>
          </a:solidFill>
        </p:grpSpPr>
        <p:sp>
          <p:nvSpPr>
            <p:cNvPr id="63" name="Oval 62">
              <a:extLst>
                <a:ext uri="{FF2B5EF4-FFF2-40B4-BE49-F238E27FC236}">
                  <a16:creationId xmlns:a16="http://schemas.microsoft.com/office/drawing/2014/main" id="{96CCE912-7C2F-0857-15CC-193F1E4B0451}"/>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4" name="Rectangle: Rounded Corners 101">
              <a:extLst>
                <a:ext uri="{FF2B5EF4-FFF2-40B4-BE49-F238E27FC236}">
                  <a16:creationId xmlns:a16="http://schemas.microsoft.com/office/drawing/2014/main" id="{423A7399-9684-A357-66FB-E819A901436A}"/>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5" name="Rectangle: Rounded Corners 102">
              <a:extLst>
                <a:ext uri="{FF2B5EF4-FFF2-40B4-BE49-F238E27FC236}">
                  <a16:creationId xmlns:a16="http://schemas.microsoft.com/office/drawing/2014/main" id="{CB92BF1B-C31E-312D-4524-E895BFC66389}"/>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66" name="Group 99">
            <a:extLst>
              <a:ext uri="{FF2B5EF4-FFF2-40B4-BE49-F238E27FC236}">
                <a16:creationId xmlns:a16="http://schemas.microsoft.com/office/drawing/2014/main" id="{CE30A766-34E7-93B7-BB7A-8F84A47F113B}"/>
              </a:ext>
            </a:extLst>
          </p:cNvPr>
          <p:cNvGrpSpPr/>
          <p:nvPr/>
        </p:nvGrpSpPr>
        <p:grpSpPr>
          <a:xfrm>
            <a:off x="6573856" y="3299589"/>
            <a:ext cx="498402" cy="498401"/>
            <a:chOff x="3187685" y="2367566"/>
            <a:chExt cx="2122867" cy="2122867"/>
          </a:xfrm>
          <a:solidFill>
            <a:schemeClr val="accent1"/>
          </a:solidFill>
        </p:grpSpPr>
        <p:sp>
          <p:nvSpPr>
            <p:cNvPr id="67" name="Oval 66">
              <a:extLst>
                <a:ext uri="{FF2B5EF4-FFF2-40B4-BE49-F238E27FC236}">
                  <a16:creationId xmlns:a16="http://schemas.microsoft.com/office/drawing/2014/main" id="{23821A2B-6FD8-AD06-2EDD-833BBFE227A1}"/>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8" name="Rectangle: Rounded Corners 101">
              <a:extLst>
                <a:ext uri="{FF2B5EF4-FFF2-40B4-BE49-F238E27FC236}">
                  <a16:creationId xmlns:a16="http://schemas.microsoft.com/office/drawing/2014/main" id="{3CA88954-7AE5-48E7-BC6E-A63694AFA1E8}"/>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9" name="Rectangle: Rounded Corners 102">
              <a:extLst>
                <a:ext uri="{FF2B5EF4-FFF2-40B4-BE49-F238E27FC236}">
                  <a16:creationId xmlns:a16="http://schemas.microsoft.com/office/drawing/2014/main" id="{B1E7D2D7-7222-5454-2FB4-E44D3221A518}"/>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nodeType="afterGroup">
                            <p:stCondLst>
                              <p:cond delay="500"/>
                            </p:stCondLst>
                            <p:childTnLst>
                              <p:par>
                                <p:cTn id="11" presetID="10" presetClass="entr" presetSubtype="0" fill="hold" nodeType="afterEffect">
                                  <p:stCondLst>
                                    <p:cond delay="25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childTnLst>
                          </p:cTn>
                        </p:par>
                        <p:par>
                          <p:cTn id="14" fill="hold" nodeType="afterGroup">
                            <p:stCondLst>
                              <p:cond delay="1750"/>
                            </p:stCondLst>
                            <p:childTnLst>
                              <p:par>
                                <p:cTn id="15" presetID="10" presetClass="entr" presetSubtype="0" fill="hold" nodeType="afterEffect">
                                  <p:stCondLst>
                                    <p:cond delay="0"/>
                                  </p:stCondLst>
                                  <p:childTnLst>
                                    <p:set>
                                      <p:cBhvr>
                                        <p:cTn id="16" dur="1" fill="hold">
                                          <p:stCondLst>
                                            <p:cond delay="0"/>
                                          </p:stCondLst>
                                        </p:cTn>
                                        <p:tgtEl>
                                          <p:spTgt spid="46">
                                            <p:txEl>
                                              <p:pRg st="0" end="0"/>
                                            </p:txEl>
                                          </p:spTgt>
                                        </p:tgtEl>
                                        <p:attrNameLst>
                                          <p:attrName>style.visibility</p:attrName>
                                        </p:attrNameLst>
                                      </p:cBhvr>
                                      <p:to>
                                        <p:strVal val="visible"/>
                                      </p:to>
                                    </p:set>
                                    <p:animEffect transition="in" filter="fade">
                                      <p:cBhvr>
                                        <p:cTn id="17" dur="1000"/>
                                        <p:tgtEl>
                                          <p:spTgt spid="46">
                                            <p:txEl>
                                              <p:pRg st="0" end="0"/>
                                            </p:txEl>
                                          </p:spTgt>
                                        </p:tgtEl>
                                      </p:cBhvr>
                                    </p:animEffect>
                                  </p:childTnLst>
                                </p:cTn>
                              </p:par>
                            </p:childTnLst>
                          </p:cTn>
                        </p:par>
                        <p:par>
                          <p:cTn id="18" fill="hold" nodeType="afterGroup">
                            <p:stCondLst>
                              <p:cond delay="2750"/>
                            </p:stCondLst>
                            <p:childTnLst>
                              <p:par>
                                <p:cTn id="19" presetID="10" presetClass="entr" presetSubtype="0"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childTnLst>
                                </p:cTn>
                              </p:par>
                            </p:childTnLst>
                          </p:cTn>
                        </p:par>
                        <p:par>
                          <p:cTn id="22" fill="hold" nodeType="afterGroup">
                            <p:stCondLst>
                              <p:cond delay="375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childTnLst>
                          </p:cTn>
                        </p:par>
                        <p:par>
                          <p:cTn id="26" fill="hold" nodeType="afterGroup">
                            <p:stCondLst>
                              <p:cond delay="4750"/>
                            </p:stCondLst>
                            <p:childTnLst>
                              <p:par>
                                <p:cTn id="27" presetID="10" presetClass="entr" presetSubtype="0"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fltVal val="0"/>
                                          </p:val>
                                        </p:tav>
                                        <p:tav tm="100000">
                                          <p:val>
                                            <p:strVal val="#ppt_w"/>
                                          </p:val>
                                        </p:tav>
                                      </p:tavLst>
                                    </p:anim>
                                    <p:anim calcmode="lin" valueType="num">
                                      <p:cBhvr>
                                        <p:cTn id="35" dur="500" fill="hold"/>
                                        <p:tgtEl>
                                          <p:spTgt spid="54"/>
                                        </p:tgtEl>
                                        <p:attrNameLst>
                                          <p:attrName>ppt_h</p:attrName>
                                        </p:attrNameLst>
                                      </p:cBhvr>
                                      <p:tavLst>
                                        <p:tav tm="0">
                                          <p:val>
                                            <p:fltVal val="0"/>
                                          </p:val>
                                        </p:tav>
                                        <p:tav tm="100000">
                                          <p:val>
                                            <p:strVal val="#ppt_h"/>
                                          </p:val>
                                        </p:tav>
                                      </p:tavLst>
                                    </p:anim>
                                    <p:animEffect transition="in" filter="fade">
                                      <p:cBhvr>
                                        <p:cTn id="36" dur="500"/>
                                        <p:tgtEl>
                                          <p:spTgt spid="5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p:cTn id="41" dur="500" fill="hold"/>
                                        <p:tgtEl>
                                          <p:spTgt spid="58"/>
                                        </p:tgtEl>
                                        <p:attrNameLst>
                                          <p:attrName>ppt_w</p:attrName>
                                        </p:attrNameLst>
                                      </p:cBhvr>
                                      <p:tavLst>
                                        <p:tav tm="0">
                                          <p:val>
                                            <p:fltVal val="0"/>
                                          </p:val>
                                        </p:tav>
                                        <p:tav tm="100000">
                                          <p:val>
                                            <p:strVal val="#ppt_w"/>
                                          </p:val>
                                        </p:tav>
                                      </p:tavLst>
                                    </p:anim>
                                    <p:anim calcmode="lin" valueType="num">
                                      <p:cBhvr>
                                        <p:cTn id="42" dur="500" fill="hold"/>
                                        <p:tgtEl>
                                          <p:spTgt spid="58"/>
                                        </p:tgtEl>
                                        <p:attrNameLst>
                                          <p:attrName>ppt_h</p:attrName>
                                        </p:attrNameLst>
                                      </p:cBhvr>
                                      <p:tavLst>
                                        <p:tav tm="0">
                                          <p:val>
                                            <p:fltVal val="0"/>
                                          </p:val>
                                        </p:tav>
                                        <p:tav tm="100000">
                                          <p:val>
                                            <p:strVal val="#ppt_h"/>
                                          </p:val>
                                        </p:tav>
                                      </p:tavLst>
                                    </p:anim>
                                    <p:animEffect transition="in" filter="fade">
                                      <p:cBhvr>
                                        <p:cTn id="43" dur="500"/>
                                        <p:tgtEl>
                                          <p:spTgt spid="5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nodeType="click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p:cTn id="48" dur="500" fill="hold"/>
                                        <p:tgtEl>
                                          <p:spTgt spid="62"/>
                                        </p:tgtEl>
                                        <p:attrNameLst>
                                          <p:attrName>ppt_w</p:attrName>
                                        </p:attrNameLst>
                                      </p:cBhvr>
                                      <p:tavLst>
                                        <p:tav tm="0">
                                          <p:val>
                                            <p:fltVal val="0"/>
                                          </p:val>
                                        </p:tav>
                                        <p:tav tm="100000">
                                          <p:val>
                                            <p:strVal val="#ppt_w"/>
                                          </p:val>
                                        </p:tav>
                                      </p:tavLst>
                                    </p:anim>
                                    <p:anim calcmode="lin" valueType="num">
                                      <p:cBhvr>
                                        <p:cTn id="49" dur="500" fill="hold"/>
                                        <p:tgtEl>
                                          <p:spTgt spid="62"/>
                                        </p:tgtEl>
                                        <p:attrNameLst>
                                          <p:attrName>ppt_h</p:attrName>
                                        </p:attrNameLst>
                                      </p:cBhvr>
                                      <p:tavLst>
                                        <p:tav tm="0">
                                          <p:val>
                                            <p:fltVal val="0"/>
                                          </p:val>
                                        </p:tav>
                                        <p:tav tm="100000">
                                          <p:val>
                                            <p:strVal val="#ppt_h"/>
                                          </p:val>
                                        </p:tav>
                                      </p:tavLst>
                                    </p:anim>
                                    <p:animEffect transition="in" filter="fade">
                                      <p:cBhvr>
                                        <p:cTn id="50" dur="500"/>
                                        <p:tgtEl>
                                          <p:spTgt spid="6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p:cTn id="55" dur="500" fill="hold"/>
                                        <p:tgtEl>
                                          <p:spTgt spid="66"/>
                                        </p:tgtEl>
                                        <p:attrNameLst>
                                          <p:attrName>ppt_w</p:attrName>
                                        </p:attrNameLst>
                                      </p:cBhvr>
                                      <p:tavLst>
                                        <p:tav tm="0">
                                          <p:val>
                                            <p:fltVal val="0"/>
                                          </p:val>
                                        </p:tav>
                                        <p:tav tm="100000">
                                          <p:val>
                                            <p:strVal val="#ppt_w"/>
                                          </p:val>
                                        </p:tav>
                                      </p:tavLst>
                                    </p:anim>
                                    <p:anim calcmode="lin" valueType="num">
                                      <p:cBhvr>
                                        <p:cTn id="56" dur="500" fill="hold"/>
                                        <p:tgtEl>
                                          <p:spTgt spid="66"/>
                                        </p:tgtEl>
                                        <p:attrNameLst>
                                          <p:attrName>ppt_h</p:attrName>
                                        </p:attrNameLst>
                                      </p:cBhvr>
                                      <p:tavLst>
                                        <p:tav tm="0">
                                          <p:val>
                                            <p:fltVal val="0"/>
                                          </p:val>
                                        </p:tav>
                                        <p:tav tm="100000">
                                          <p:val>
                                            <p:strVal val="#ppt_h"/>
                                          </p:val>
                                        </p:tav>
                                      </p:tavLst>
                                    </p:anim>
                                    <p:animEffect transition="in" filter="fade">
                                      <p:cBhvr>
                                        <p:cTn id="5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4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6C73579-049D-CDBB-B5E7-0A5BE00F9905}"/>
              </a:ext>
            </a:extLst>
          </p:cNvPr>
          <p:cNvSpPr>
            <a:spLocks noGrp="1"/>
          </p:cNvSpPr>
          <p:nvPr>
            <p:ph type="title"/>
          </p:nvPr>
        </p:nvSpPr>
        <p:spPr>
          <a:xfrm>
            <a:off x="300038" y="301625"/>
            <a:ext cx="10515600" cy="449263"/>
          </a:xfrm>
        </p:spPr>
        <p:txBody>
          <a:bodyPr rtlCol="0">
            <a:normAutofit fontScale="90000"/>
          </a:bodyPr>
          <a:lstStyle/>
          <a:p>
            <a:pPr eaLnBrk="1" fontAlgn="auto" hangingPunct="1">
              <a:lnSpc>
                <a:spcPct val="100000"/>
              </a:lnSpc>
              <a:spcBef>
                <a:spcPts val="0"/>
              </a:spcBef>
              <a:spcAft>
                <a:spcPts val="0"/>
              </a:spcAft>
              <a:defRPr/>
            </a:pPr>
            <a:r>
              <a:rPr lang="tr-TR" dirty="0">
                <a:solidFill>
                  <a:srgbClr val="FFFFFF"/>
                </a:solidFill>
                <a:latin typeface="Noto Sans" panose="020B0502040504020204" pitchFamily="34"/>
                <a:ea typeface="Noto Sans" panose="020B0502040504020204" pitchFamily="34"/>
                <a:cs typeface="Noto Sans" panose="020B0502040504020204" pitchFamily="34"/>
              </a:rPr>
              <a:t>ONAY</a:t>
            </a:r>
            <a:endParaRPr lang="en-GB" dirty="0">
              <a:solidFill>
                <a:srgbClr val="FFFFFF"/>
              </a:solidFill>
              <a:effectLst/>
              <a:latin typeface="Noto Sans" panose="020B0502040504020204" pitchFamily="34"/>
              <a:ea typeface="Noto Sans" panose="020B0502040504020204" pitchFamily="34"/>
              <a:cs typeface="Noto Sans" panose="020B0502040504020204" pitchFamily="34"/>
            </a:endParaRPr>
          </a:p>
        </p:txBody>
      </p:sp>
      <p:sp>
        <p:nvSpPr>
          <p:cNvPr id="4" name="Slayt Numarası Yer Tutucusu 3">
            <a:extLst>
              <a:ext uri="{FF2B5EF4-FFF2-40B4-BE49-F238E27FC236}">
                <a16:creationId xmlns:a16="http://schemas.microsoft.com/office/drawing/2014/main" id="{23A3F69A-225A-2D19-F529-80471A44971F}"/>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482EFE4-BF8A-400B-8A2F-90F3B373BC8A}" type="slidenum">
              <a:rPr lang="tr-TR" altLang="tr-TR" smtClean="0">
                <a:solidFill>
                  <a:srgbClr val="A50100"/>
                </a:solidFill>
              </a:rPr>
              <a:pPr>
                <a:defRPr/>
              </a:pPr>
              <a:t>122</a:t>
            </a:fld>
            <a:endParaRPr lang="tr-TR" altLang="tr-TR">
              <a:solidFill>
                <a:srgbClr val="A50100"/>
              </a:solidFill>
            </a:endParaRPr>
          </a:p>
        </p:txBody>
      </p:sp>
      <p:grpSp>
        <p:nvGrpSpPr>
          <p:cNvPr id="34" name="Group 53">
            <a:extLst>
              <a:ext uri="{FF2B5EF4-FFF2-40B4-BE49-F238E27FC236}">
                <a16:creationId xmlns:a16="http://schemas.microsoft.com/office/drawing/2014/main" id="{8AC07D01-5B08-0D61-3F59-BC471BFF185E}"/>
              </a:ext>
            </a:extLst>
          </p:cNvPr>
          <p:cNvGrpSpPr/>
          <p:nvPr/>
        </p:nvGrpSpPr>
        <p:grpSpPr>
          <a:xfrm>
            <a:off x="1315559" y="1874114"/>
            <a:ext cx="2400868" cy="1364908"/>
            <a:chOff x="5511800" y="3492501"/>
            <a:chExt cx="776289" cy="441325"/>
          </a:xfrm>
          <a:solidFill>
            <a:schemeClr val="accent5"/>
          </a:solidFill>
        </p:grpSpPr>
        <p:sp>
          <p:nvSpPr>
            <p:cNvPr id="35" name="Freeform 5">
              <a:extLst>
                <a:ext uri="{FF2B5EF4-FFF2-40B4-BE49-F238E27FC236}">
                  <a16:creationId xmlns:a16="http://schemas.microsoft.com/office/drawing/2014/main" id="{D0D7490B-9526-B7A0-9CF8-B32DBECA4B1F}"/>
                </a:ext>
              </a:extLst>
            </p:cNvPr>
            <p:cNvSpPr>
              <a:spLocks/>
            </p:cNvSpPr>
            <p:nvPr/>
          </p:nvSpPr>
          <p:spPr bwMode="auto">
            <a:xfrm>
              <a:off x="5709865" y="3732213"/>
              <a:ext cx="383352" cy="201613"/>
            </a:xfrm>
            <a:custGeom>
              <a:avLst/>
              <a:gdLst>
                <a:gd name="T0" fmla="*/ 0 w 270"/>
                <a:gd name="T1" fmla="*/ 143 h 143"/>
                <a:gd name="T2" fmla="*/ 61 w 270"/>
                <a:gd name="T3" fmla="*/ 31 h 143"/>
                <a:gd name="T4" fmla="*/ 206 w 270"/>
                <a:gd name="T5" fmla="*/ 30 h 143"/>
                <a:gd name="T6" fmla="*/ 270 w 270"/>
                <a:gd name="T7" fmla="*/ 143 h 143"/>
                <a:gd name="T8" fmla="*/ 0 w 270"/>
                <a:gd name="T9" fmla="*/ 143 h 143"/>
              </a:gdLst>
              <a:ahLst/>
              <a:cxnLst>
                <a:cxn ang="0">
                  <a:pos x="T0" y="T1"/>
                </a:cxn>
                <a:cxn ang="0">
                  <a:pos x="T2" y="T3"/>
                </a:cxn>
                <a:cxn ang="0">
                  <a:pos x="T4" y="T5"/>
                </a:cxn>
                <a:cxn ang="0">
                  <a:pos x="T6" y="T7"/>
                </a:cxn>
                <a:cxn ang="0">
                  <a:pos x="T8" y="T9"/>
                </a:cxn>
              </a:cxnLst>
              <a:rect l="0" t="0" r="r" b="b"/>
              <a:pathLst>
                <a:path w="270" h="143">
                  <a:moveTo>
                    <a:pt x="0" y="143"/>
                  </a:moveTo>
                  <a:cubicBezTo>
                    <a:pt x="2" y="96"/>
                    <a:pt x="21" y="57"/>
                    <a:pt x="61" y="31"/>
                  </a:cubicBezTo>
                  <a:cubicBezTo>
                    <a:pt x="108" y="1"/>
                    <a:pt x="158" y="0"/>
                    <a:pt x="206" y="30"/>
                  </a:cubicBezTo>
                  <a:cubicBezTo>
                    <a:pt x="248" y="55"/>
                    <a:pt x="268" y="94"/>
                    <a:pt x="270" y="143"/>
                  </a:cubicBezTo>
                  <a:cubicBezTo>
                    <a:pt x="180" y="143"/>
                    <a:pt x="90" y="143"/>
                    <a:pt x="0" y="143"/>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6" name="Freeform 6">
              <a:extLst>
                <a:ext uri="{FF2B5EF4-FFF2-40B4-BE49-F238E27FC236}">
                  <a16:creationId xmlns:a16="http://schemas.microsoft.com/office/drawing/2014/main" id="{1D40EF09-A570-60A6-0999-246D49A0F61D}"/>
                </a:ext>
              </a:extLst>
            </p:cNvPr>
            <p:cNvSpPr>
              <a:spLocks/>
            </p:cNvSpPr>
            <p:nvPr/>
          </p:nvSpPr>
          <p:spPr bwMode="auto">
            <a:xfrm>
              <a:off x="5786536" y="3492501"/>
              <a:ext cx="226818" cy="220663"/>
            </a:xfrm>
            <a:custGeom>
              <a:avLst/>
              <a:gdLst>
                <a:gd name="T0" fmla="*/ 79 w 158"/>
                <a:gd name="T1" fmla="*/ 157 h 157"/>
                <a:gd name="T2" fmla="*/ 0 w 158"/>
                <a:gd name="T3" fmla="*/ 78 h 157"/>
                <a:gd name="T4" fmla="*/ 79 w 158"/>
                <a:gd name="T5" fmla="*/ 0 h 157"/>
                <a:gd name="T6" fmla="*/ 157 w 158"/>
                <a:gd name="T7" fmla="*/ 79 h 157"/>
                <a:gd name="T8" fmla="*/ 79 w 158"/>
                <a:gd name="T9" fmla="*/ 157 h 157"/>
              </a:gdLst>
              <a:ahLst/>
              <a:cxnLst>
                <a:cxn ang="0">
                  <a:pos x="T0" y="T1"/>
                </a:cxn>
                <a:cxn ang="0">
                  <a:pos x="T2" y="T3"/>
                </a:cxn>
                <a:cxn ang="0">
                  <a:pos x="T4" y="T5"/>
                </a:cxn>
                <a:cxn ang="0">
                  <a:pos x="T6" y="T7"/>
                </a:cxn>
                <a:cxn ang="0">
                  <a:pos x="T8" y="T9"/>
                </a:cxn>
              </a:cxnLst>
              <a:rect l="0" t="0" r="r" b="b"/>
              <a:pathLst>
                <a:path w="158" h="157">
                  <a:moveTo>
                    <a:pt x="79" y="157"/>
                  </a:moveTo>
                  <a:cubicBezTo>
                    <a:pt x="36" y="157"/>
                    <a:pt x="0" y="122"/>
                    <a:pt x="0" y="78"/>
                  </a:cubicBezTo>
                  <a:cubicBezTo>
                    <a:pt x="1" y="35"/>
                    <a:pt x="35" y="0"/>
                    <a:pt x="79" y="0"/>
                  </a:cubicBezTo>
                  <a:cubicBezTo>
                    <a:pt x="123" y="0"/>
                    <a:pt x="158" y="35"/>
                    <a:pt x="157" y="79"/>
                  </a:cubicBezTo>
                  <a:cubicBezTo>
                    <a:pt x="157" y="122"/>
                    <a:pt x="122" y="157"/>
                    <a:pt x="79" y="15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7" name="Freeform 7">
              <a:extLst>
                <a:ext uri="{FF2B5EF4-FFF2-40B4-BE49-F238E27FC236}">
                  <a16:creationId xmlns:a16="http://schemas.microsoft.com/office/drawing/2014/main" id="{E8EC4EA9-6565-20CD-C245-8E3DC8B217A7}"/>
                </a:ext>
              </a:extLst>
            </p:cNvPr>
            <p:cNvSpPr>
              <a:spLocks/>
            </p:cNvSpPr>
            <p:nvPr/>
          </p:nvSpPr>
          <p:spPr bwMode="auto">
            <a:xfrm>
              <a:off x="5575692" y="3556001"/>
              <a:ext cx="191676" cy="188913"/>
            </a:xfrm>
            <a:custGeom>
              <a:avLst/>
              <a:gdLst>
                <a:gd name="T0" fmla="*/ 134 w 135"/>
                <a:gd name="T1" fmla="*/ 67 h 135"/>
                <a:gd name="T2" fmla="*/ 68 w 135"/>
                <a:gd name="T3" fmla="*/ 134 h 135"/>
                <a:gd name="T4" fmla="*/ 0 w 135"/>
                <a:gd name="T5" fmla="*/ 67 h 135"/>
                <a:gd name="T6" fmla="*/ 67 w 135"/>
                <a:gd name="T7" fmla="*/ 0 h 135"/>
                <a:gd name="T8" fmla="*/ 134 w 135"/>
                <a:gd name="T9" fmla="*/ 67 h 135"/>
              </a:gdLst>
              <a:ahLst/>
              <a:cxnLst>
                <a:cxn ang="0">
                  <a:pos x="T0" y="T1"/>
                </a:cxn>
                <a:cxn ang="0">
                  <a:pos x="T2" y="T3"/>
                </a:cxn>
                <a:cxn ang="0">
                  <a:pos x="T4" y="T5"/>
                </a:cxn>
                <a:cxn ang="0">
                  <a:pos x="T6" y="T7"/>
                </a:cxn>
                <a:cxn ang="0">
                  <a:pos x="T8" y="T9"/>
                </a:cxn>
              </a:cxnLst>
              <a:rect l="0" t="0" r="r" b="b"/>
              <a:pathLst>
                <a:path w="135" h="135">
                  <a:moveTo>
                    <a:pt x="134" y="67"/>
                  </a:moveTo>
                  <a:cubicBezTo>
                    <a:pt x="135" y="104"/>
                    <a:pt x="104" y="134"/>
                    <a:pt x="68" y="134"/>
                  </a:cubicBezTo>
                  <a:cubicBezTo>
                    <a:pt x="31" y="135"/>
                    <a:pt x="0" y="105"/>
                    <a:pt x="0" y="67"/>
                  </a:cubicBezTo>
                  <a:cubicBezTo>
                    <a:pt x="0" y="30"/>
                    <a:pt x="29" y="0"/>
                    <a:pt x="67" y="0"/>
                  </a:cubicBezTo>
                  <a:cubicBezTo>
                    <a:pt x="104" y="0"/>
                    <a:pt x="135" y="31"/>
                    <a:pt x="134"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8" name="Freeform 8">
              <a:extLst>
                <a:ext uri="{FF2B5EF4-FFF2-40B4-BE49-F238E27FC236}">
                  <a16:creationId xmlns:a16="http://schemas.microsoft.com/office/drawing/2014/main" id="{6B1B9E4A-6C5B-E081-011A-85D52BEDF664}"/>
                </a:ext>
              </a:extLst>
            </p:cNvPr>
            <p:cNvSpPr>
              <a:spLocks/>
            </p:cNvSpPr>
            <p:nvPr/>
          </p:nvSpPr>
          <p:spPr bwMode="auto">
            <a:xfrm>
              <a:off x="6032521" y="3556001"/>
              <a:ext cx="191676" cy="188913"/>
            </a:xfrm>
            <a:custGeom>
              <a:avLst/>
              <a:gdLst>
                <a:gd name="T0" fmla="*/ 1 w 135"/>
                <a:gd name="T1" fmla="*/ 67 h 134"/>
                <a:gd name="T2" fmla="*/ 68 w 135"/>
                <a:gd name="T3" fmla="*/ 0 h 134"/>
                <a:gd name="T4" fmla="*/ 135 w 135"/>
                <a:gd name="T5" fmla="*/ 67 h 134"/>
                <a:gd name="T6" fmla="*/ 68 w 135"/>
                <a:gd name="T7" fmla="*/ 134 h 134"/>
                <a:gd name="T8" fmla="*/ 1 w 135"/>
                <a:gd name="T9" fmla="*/ 67 h 134"/>
              </a:gdLst>
              <a:ahLst/>
              <a:cxnLst>
                <a:cxn ang="0">
                  <a:pos x="T0" y="T1"/>
                </a:cxn>
                <a:cxn ang="0">
                  <a:pos x="T2" y="T3"/>
                </a:cxn>
                <a:cxn ang="0">
                  <a:pos x="T4" y="T5"/>
                </a:cxn>
                <a:cxn ang="0">
                  <a:pos x="T6" y="T7"/>
                </a:cxn>
                <a:cxn ang="0">
                  <a:pos x="T8" y="T9"/>
                </a:cxn>
              </a:cxnLst>
              <a:rect l="0" t="0" r="r" b="b"/>
              <a:pathLst>
                <a:path w="135" h="134">
                  <a:moveTo>
                    <a:pt x="1" y="67"/>
                  </a:moveTo>
                  <a:cubicBezTo>
                    <a:pt x="0" y="31"/>
                    <a:pt x="30" y="0"/>
                    <a:pt x="68" y="0"/>
                  </a:cubicBezTo>
                  <a:cubicBezTo>
                    <a:pt x="105" y="0"/>
                    <a:pt x="135" y="30"/>
                    <a:pt x="135" y="67"/>
                  </a:cubicBezTo>
                  <a:cubicBezTo>
                    <a:pt x="135" y="105"/>
                    <a:pt x="104" y="134"/>
                    <a:pt x="68" y="134"/>
                  </a:cubicBezTo>
                  <a:cubicBezTo>
                    <a:pt x="31" y="134"/>
                    <a:pt x="0" y="104"/>
                    <a:pt x="1"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39" name="Freeform 9">
              <a:extLst>
                <a:ext uri="{FF2B5EF4-FFF2-40B4-BE49-F238E27FC236}">
                  <a16:creationId xmlns:a16="http://schemas.microsoft.com/office/drawing/2014/main" id="{9056A7BC-50EB-8F7D-7792-987CAF5F73AD}"/>
                </a:ext>
              </a:extLst>
            </p:cNvPr>
            <p:cNvSpPr>
              <a:spLocks/>
            </p:cNvSpPr>
            <p:nvPr/>
          </p:nvSpPr>
          <p:spPr bwMode="auto">
            <a:xfrm>
              <a:off x="6061271" y="3754438"/>
              <a:ext cx="226818" cy="179388"/>
            </a:xfrm>
            <a:custGeom>
              <a:avLst/>
              <a:gdLst>
                <a:gd name="T0" fmla="*/ 155 w 161"/>
                <a:gd name="T1" fmla="*/ 128 h 128"/>
                <a:gd name="T2" fmla="*/ 45 w 161"/>
                <a:gd name="T3" fmla="*/ 128 h 128"/>
                <a:gd name="T4" fmla="*/ 0 w 161"/>
                <a:gd name="T5" fmla="*/ 18 h 128"/>
                <a:gd name="T6" fmla="*/ 103 w 161"/>
                <a:gd name="T7" fmla="*/ 20 h 128"/>
                <a:gd name="T8" fmla="*/ 155 w 161"/>
                <a:gd name="T9" fmla="*/ 128 h 128"/>
              </a:gdLst>
              <a:ahLst/>
              <a:cxnLst>
                <a:cxn ang="0">
                  <a:pos x="T0" y="T1"/>
                </a:cxn>
                <a:cxn ang="0">
                  <a:pos x="T2" y="T3"/>
                </a:cxn>
                <a:cxn ang="0">
                  <a:pos x="T4" y="T5"/>
                </a:cxn>
                <a:cxn ang="0">
                  <a:pos x="T6" y="T7"/>
                </a:cxn>
                <a:cxn ang="0">
                  <a:pos x="T8" y="T9"/>
                </a:cxn>
              </a:cxnLst>
              <a:rect l="0" t="0" r="r" b="b"/>
              <a:pathLst>
                <a:path w="161" h="128">
                  <a:moveTo>
                    <a:pt x="155" y="128"/>
                  </a:moveTo>
                  <a:cubicBezTo>
                    <a:pt x="119" y="128"/>
                    <a:pt x="82" y="128"/>
                    <a:pt x="45" y="128"/>
                  </a:cubicBezTo>
                  <a:cubicBezTo>
                    <a:pt x="44" y="86"/>
                    <a:pt x="29" y="49"/>
                    <a:pt x="0" y="18"/>
                  </a:cubicBezTo>
                  <a:cubicBezTo>
                    <a:pt x="25" y="3"/>
                    <a:pt x="69" y="0"/>
                    <a:pt x="103" y="20"/>
                  </a:cubicBezTo>
                  <a:cubicBezTo>
                    <a:pt x="144" y="45"/>
                    <a:pt x="161" y="89"/>
                    <a:pt x="155"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0" name="Freeform 10">
              <a:extLst>
                <a:ext uri="{FF2B5EF4-FFF2-40B4-BE49-F238E27FC236}">
                  <a16:creationId xmlns:a16="http://schemas.microsoft.com/office/drawing/2014/main" id="{153C04DA-2178-9A65-E401-2335FABCF310}"/>
                </a:ext>
              </a:extLst>
            </p:cNvPr>
            <p:cNvSpPr>
              <a:spLocks/>
            </p:cNvSpPr>
            <p:nvPr/>
          </p:nvSpPr>
          <p:spPr bwMode="auto">
            <a:xfrm>
              <a:off x="5511800" y="3754438"/>
              <a:ext cx="226818" cy="179388"/>
            </a:xfrm>
            <a:custGeom>
              <a:avLst/>
              <a:gdLst>
                <a:gd name="T0" fmla="*/ 6 w 161"/>
                <a:gd name="T1" fmla="*/ 128 h 128"/>
                <a:gd name="T2" fmla="*/ 116 w 161"/>
                <a:gd name="T3" fmla="*/ 128 h 128"/>
                <a:gd name="T4" fmla="*/ 161 w 161"/>
                <a:gd name="T5" fmla="*/ 18 h 128"/>
                <a:gd name="T6" fmla="*/ 58 w 161"/>
                <a:gd name="T7" fmla="*/ 20 h 128"/>
                <a:gd name="T8" fmla="*/ 6 w 161"/>
                <a:gd name="T9" fmla="*/ 128 h 128"/>
              </a:gdLst>
              <a:ahLst/>
              <a:cxnLst>
                <a:cxn ang="0">
                  <a:pos x="T0" y="T1"/>
                </a:cxn>
                <a:cxn ang="0">
                  <a:pos x="T2" y="T3"/>
                </a:cxn>
                <a:cxn ang="0">
                  <a:pos x="T4" y="T5"/>
                </a:cxn>
                <a:cxn ang="0">
                  <a:pos x="T6" y="T7"/>
                </a:cxn>
                <a:cxn ang="0">
                  <a:pos x="T8" y="T9"/>
                </a:cxn>
              </a:cxnLst>
              <a:rect l="0" t="0" r="r" b="b"/>
              <a:pathLst>
                <a:path w="161" h="128">
                  <a:moveTo>
                    <a:pt x="6" y="128"/>
                  </a:moveTo>
                  <a:cubicBezTo>
                    <a:pt x="42" y="128"/>
                    <a:pt x="79" y="128"/>
                    <a:pt x="116" y="128"/>
                  </a:cubicBezTo>
                  <a:cubicBezTo>
                    <a:pt x="117" y="86"/>
                    <a:pt x="132" y="49"/>
                    <a:pt x="161" y="18"/>
                  </a:cubicBezTo>
                  <a:cubicBezTo>
                    <a:pt x="136" y="3"/>
                    <a:pt x="92" y="0"/>
                    <a:pt x="58" y="20"/>
                  </a:cubicBezTo>
                  <a:cubicBezTo>
                    <a:pt x="17" y="45"/>
                    <a:pt x="0" y="89"/>
                    <a:pt x="6"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grpSp>
      <p:sp>
        <p:nvSpPr>
          <p:cNvPr id="44" name="TextBox 38">
            <a:extLst>
              <a:ext uri="{FF2B5EF4-FFF2-40B4-BE49-F238E27FC236}">
                <a16:creationId xmlns:a16="http://schemas.microsoft.com/office/drawing/2014/main" id="{1CA8A408-EC61-A0F1-FF48-9ADC926916E3}"/>
              </a:ext>
            </a:extLst>
          </p:cNvPr>
          <p:cNvSpPr txBox="1">
            <a:spLocks noChangeArrowheads="1"/>
          </p:cNvSpPr>
          <p:nvPr/>
        </p:nvSpPr>
        <p:spPr bwMode="auto">
          <a:xfrm>
            <a:off x="919163" y="3513138"/>
            <a:ext cx="32019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600" b="1">
                <a:latin typeface="Noto Sans" pitchFamily="34" charset="0"/>
                <a:cs typeface="Noto Sans" pitchFamily="34" charset="0"/>
              </a:rPr>
              <a:t>Aday Yerleştirme</a:t>
            </a:r>
          </a:p>
        </p:txBody>
      </p:sp>
      <p:sp>
        <p:nvSpPr>
          <p:cNvPr id="46" name="TextBox 93">
            <a:extLst>
              <a:ext uri="{FF2B5EF4-FFF2-40B4-BE49-F238E27FC236}">
                <a16:creationId xmlns:a16="http://schemas.microsoft.com/office/drawing/2014/main" id="{EE42F60A-B2A9-58A3-19B7-6FC8A5FE25D2}"/>
              </a:ext>
            </a:extLst>
          </p:cNvPr>
          <p:cNvSpPr txBox="1"/>
          <p:nvPr/>
        </p:nvSpPr>
        <p:spPr>
          <a:xfrm>
            <a:off x="5197475" y="1563688"/>
            <a:ext cx="6075363" cy="1108075"/>
          </a:xfrm>
          <a:prstGeom prst="rect">
            <a:avLst/>
          </a:prstGeom>
          <a:noFill/>
        </p:spPr>
        <p:txBody>
          <a:bodyPr>
            <a:spAutoFit/>
          </a:bodyPr>
          <a:lstStyle/>
          <a:p>
            <a:pPr algn="just" eaLnBrk="1" fontAlgn="auto" hangingPunct="1">
              <a:spcBef>
                <a:spcPts val="0"/>
              </a:spcBef>
              <a:spcAft>
                <a:spcPts val="0"/>
              </a:spcAft>
              <a:defRPr/>
            </a:pPr>
            <a:r>
              <a:rPr lang="tr-TR" sz="2200" dirty="0">
                <a:latin typeface="Open Sans" panose="020B0606030504020204" pitchFamily="34" charset="0"/>
              </a:rPr>
              <a:t>Aday mazeretine bağlı oturum değişiklikleri adayın yerleştiği oturumdan </a:t>
            </a:r>
            <a:r>
              <a:rPr lang="tr-TR" sz="2200" b="1" u="sng" dirty="0">
                <a:solidFill>
                  <a:schemeClr val="accent5">
                    <a:lumMod val="75000"/>
                  </a:schemeClr>
                </a:solidFill>
                <a:latin typeface="Open Sans" panose="020B0606030504020204" pitchFamily="34" charset="0"/>
              </a:rPr>
              <a:t>4 gün öncesine </a:t>
            </a:r>
            <a:r>
              <a:rPr lang="tr-TR" sz="2200" dirty="0">
                <a:latin typeface="Open Sans" panose="020B0606030504020204" pitchFamily="34" charset="0"/>
              </a:rPr>
              <a:t>kadar yapılabilir.</a:t>
            </a:r>
          </a:p>
        </p:txBody>
      </p:sp>
      <p:sp>
        <p:nvSpPr>
          <p:cNvPr id="47" name="TextBox 97">
            <a:extLst>
              <a:ext uri="{FF2B5EF4-FFF2-40B4-BE49-F238E27FC236}">
                <a16:creationId xmlns:a16="http://schemas.microsoft.com/office/drawing/2014/main" id="{7534448B-5297-D397-1FE2-D8C82C99C98A}"/>
              </a:ext>
            </a:extLst>
          </p:cNvPr>
          <p:cNvSpPr txBox="1">
            <a:spLocks noChangeArrowheads="1"/>
          </p:cNvSpPr>
          <p:nvPr/>
        </p:nvSpPr>
        <p:spPr bwMode="auto">
          <a:xfrm>
            <a:off x="7227888" y="5040313"/>
            <a:ext cx="40449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tr-TR" altLang="tr-TR" sz="2200">
                <a:latin typeface="Open Sans"/>
              </a:rPr>
              <a:t>MTSK kurumları aday için Hafta İçi veya Hafta Sonu oturum seçimi yapabilir. </a:t>
            </a:r>
          </a:p>
        </p:txBody>
      </p:sp>
      <p:sp>
        <p:nvSpPr>
          <p:cNvPr id="48" name="TextBox 98">
            <a:extLst>
              <a:ext uri="{FF2B5EF4-FFF2-40B4-BE49-F238E27FC236}">
                <a16:creationId xmlns:a16="http://schemas.microsoft.com/office/drawing/2014/main" id="{78C6B4E5-1A04-5F21-C31B-5D04255043E8}"/>
              </a:ext>
            </a:extLst>
          </p:cNvPr>
          <p:cNvSpPr txBox="1"/>
          <p:nvPr/>
        </p:nvSpPr>
        <p:spPr>
          <a:xfrm>
            <a:off x="7227888" y="3046413"/>
            <a:ext cx="4537075" cy="1784350"/>
          </a:xfrm>
          <a:prstGeom prst="rect">
            <a:avLst/>
          </a:prstGeom>
          <a:noFill/>
        </p:spPr>
        <p:txBody>
          <a:bodyPr>
            <a:spAutoFit/>
          </a:bodyPr>
          <a:lstStyle/>
          <a:p>
            <a:pPr algn="just" eaLnBrk="1" fontAlgn="auto" hangingPunct="1">
              <a:spcBef>
                <a:spcPts val="0"/>
              </a:spcBef>
              <a:spcAft>
                <a:spcPts val="0"/>
              </a:spcAft>
              <a:defRPr/>
            </a:pPr>
            <a:r>
              <a:rPr lang="tr-TR" sz="2200" b="1" u="sng" dirty="0">
                <a:solidFill>
                  <a:schemeClr val="accent5">
                    <a:lumMod val="75000"/>
                  </a:schemeClr>
                </a:solidFill>
                <a:latin typeface="Open Sans" panose="020B0606030504020204" pitchFamily="34" charset="0"/>
              </a:rPr>
              <a:t>Oturum değişiklikleri haftanın ilk oturumlarına yapılmalıdır.  Hafta sonları ise cumartesiden başlamak üzere ilk oturuma yapılmalıdır.</a:t>
            </a:r>
          </a:p>
        </p:txBody>
      </p:sp>
      <p:sp>
        <p:nvSpPr>
          <p:cNvPr id="49" name="TextBox 98">
            <a:extLst>
              <a:ext uri="{FF2B5EF4-FFF2-40B4-BE49-F238E27FC236}">
                <a16:creationId xmlns:a16="http://schemas.microsoft.com/office/drawing/2014/main" id="{4AB40339-6AAC-2793-9EE4-6023B6698FEA}"/>
              </a:ext>
            </a:extLst>
          </p:cNvPr>
          <p:cNvSpPr txBox="1">
            <a:spLocks noChangeArrowheads="1"/>
          </p:cNvSpPr>
          <p:nvPr/>
        </p:nvSpPr>
        <p:spPr bwMode="auto">
          <a:xfrm>
            <a:off x="1612900" y="4981575"/>
            <a:ext cx="42211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tr-TR" altLang="tr-TR" sz="2200">
                <a:latin typeface="Open Sans"/>
              </a:rPr>
              <a:t>Bu seçim yapılmadığı taktirde aday en yakın tarihteki oturuma yerleştirilir.</a:t>
            </a:r>
          </a:p>
        </p:txBody>
      </p:sp>
      <p:grpSp>
        <p:nvGrpSpPr>
          <p:cNvPr id="54" name="Group 99">
            <a:extLst>
              <a:ext uri="{FF2B5EF4-FFF2-40B4-BE49-F238E27FC236}">
                <a16:creationId xmlns:a16="http://schemas.microsoft.com/office/drawing/2014/main" id="{1CF2636F-73ED-EF44-7F2C-291832D4FEEF}"/>
              </a:ext>
            </a:extLst>
          </p:cNvPr>
          <p:cNvGrpSpPr/>
          <p:nvPr/>
        </p:nvGrpSpPr>
        <p:grpSpPr>
          <a:xfrm>
            <a:off x="4595129" y="1855217"/>
            <a:ext cx="498402" cy="498401"/>
            <a:chOff x="3187685" y="2367566"/>
            <a:chExt cx="2122867" cy="2122867"/>
          </a:xfrm>
          <a:solidFill>
            <a:schemeClr val="accent1"/>
          </a:solidFill>
        </p:grpSpPr>
        <p:sp>
          <p:nvSpPr>
            <p:cNvPr id="55" name="Oval 54">
              <a:extLst>
                <a:ext uri="{FF2B5EF4-FFF2-40B4-BE49-F238E27FC236}">
                  <a16:creationId xmlns:a16="http://schemas.microsoft.com/office/drawing/2014/main" id="{3C465864-1DDD-0B28-7B53-5639E8258A68}"/>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56" name="Rectangle: Rounded Corners 101">
              <a:extLst>
                <a:ext uri="{FF2B5EF4-FFF2-40B4-BE49-F238E27FC236}">
                  <a16:creationId xmlns:a16="http://schemas.microsoft.com/office/drawing/2014/main" id="{DEC0FA8B-02E5-4A55-CCED-29D5FDC3B5F3}"/>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57" name="Rectangle: Rounded Corners 102">
              <a:extLst>
                <a:ext uri="{FF2B5EF4-FFF2-40B4-BE49-F238E27FC236}">
                  <a16:creationId xmlns:a16="http://schemas.microsoft.com/office/drawing/2014/main" id="{D1D91278-C0CB-BEE3-165F-F7B26BE90067}"/>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58" name="Group 99">
            <a:extLst>
              <a:ext uri="{FF2B5EF4-FFF2-40B4-BE49-F238E27FC236}">
                <a16:creationId xmlns:a16="http://schemas.microsoft.com/office/drawing/2014/main" id="{1B71A0DB-7FA8-1B25-0253-BFD0E3668E86}"/>
              </a:ext>
            </a:extLst>
          </p:cNvPr>
          <p:cNvGrpSpPr/>
          <p:nvPr/>
        </p:nvGrpSpPr>
        <p:grpSpPr>
          <a:xfrm>
            <a:off x="6528136" y="5286136"/>
            <a:ext cx="498402" cy="498401"/>
            <a:chOff x="3187685" y="2367566"/>
            <a:chExt cx="2122867" cy="2122867"/>
          </a:xfrm>
          <a:solidFill>
            <a:schemeClr val="accent1"/>
          </a:solidFill>
        </p:grpSpPr>
        <p:sp>
          <p:nvSpPr>
            <p:cNvPr id="59" name="Oval 58">
              <a:extLst>
                <a:ext uri="{FF2B5EF4-FFF2-40B4-BE49-F238E27FC236}">
                  <a16:creationId xmlns:a16="http://schemas.microsoft.com/office/drawing/2014/main" id="{04A8A9F5-F31F-8E36-A137-F905BC225421}"/>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0" name="Rectangle: Rounded Corners 101">
              <a:extLst>
                <a:ext uri="{FF2B5EF4-FFF2-40B4-BE49-F238E27FC236}">
                  <a16:creationId xmlns:a16="http://schemas.microsoft.com/office/drawing/2014/main" id="{D459675B-BBA5-9DF5-3B4C-E606745A923C}"/>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1" name="Rectangle: Rounded Corners 102">
              <a:extLst>
                <a:ext uri="{FF2B5EF4-FFF2-40B4-BE49-F238E27FC236}">
                  <a16:creationId xmlns:a16="http://schemas.microsoft.com/office/drawing/2014/main" id="{B8A9E051-040A-655E-0348-2D22A9D96283}"/>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62" name="Group 99">
            <a:extLst>
              <a:ext uri="{FF2B5EF4-FFF2-40B4-BE49-F238E27FC236}">
                <a16:creationId xmlns:a16="http://schemas.microsoft.com/office/drawing/2014/main" id="{AC8922D8-C6B9-8F3E-45E6-150CF22AC198}"/>
              </a:ext>
            </a:extLst>
          </p:cNvPr>
          <p:cNvGrpSpPr/>
          <p:nvPr/>
        </p:nvGrpSpPr>
        <p:grpSpPr>
          <a:xfrm>
            <a:off x="876197" y="5133826"/>
            <a:ext cx="498402" cy="498401"/>
            <a:chOff x="3187685" y="2367566"/>
            <a:chExt cx="2122867" cy="2122867"/>
          </a:xfrm>
          <a:solidFill>
            <a:schemeClr val="accent1"/>
          </a:solidFill>
        </p:grpSpPr>
        <p:sp>
          <p:nvSpPr>
            <p:cNvPr id="63" name="Oval 62">
              <a:extLst>
                <a:ext uri="{FF2B5EF4-FFF2-40B4-BE49-F238E27FC236}">
                  <a16:creationId xmlns:a16="http://schemas.microsoft.com/office/drawing/2014/main" id="{D8A1308F-8E81-8564-3580-618425BF3B61}"/>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4" name="Rectangle: Rounded Corners 101">
              <a:extLst>
                <a:ext uri="{FF2B5EF4-FFF2-40B4-BE49-F238E27FC236}">
                  <a16:creationId xmlns:a16="http://schemas.microsoft.com/office/drawing/2014/main" id="{D59FF045-B6C2-7643-C929-6FC30E7CA17E}"/>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5" name="Rectangle: Rounded Corners 102">
              <a:extLst>
                <a:ext uri="{FF2B5EF4-FFF2-40B4-BE49-F238E27FC236}">
                  <a16:creationId xmlns:a16="http://schemas.microsoft.com/office/drawing/2014/main" id="{79E5FE21-5F84-B658-947C-083A27933D9A}"/>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66" name="Group 99">
            <a:extLst>
              <a:ext uri="{FF2B5EF4-FFF2-40B4-BE49-F238E27FC236}">
                <a16:creationId xmlns:a16="http://schemas.microsoft.com/office/drawing/2014/main" id="{5A61411E-E081-9081-22F5-DDB64FBC966A}"/>
              </a:ext>
            </a:extLst>
          </p:cNvPr>
          <p:cNvGrpSpPr/>
          <p:nvPr/>
        </p:nvGrpSpPr>
        <p:grpSpPr>
          <a:xfrm>
            <a:off x="6573856" y="3299589"/>
            <a:ext cx="498402" cy="498401"/>
            <a:chOff x="3187685" y="2367566"/>
            <a:chExt cx="2122867" cy="2122867"/>
          </a:xfrm>
          <a:solidFill>
            <a:schemeClr val="accent1"/>
          </a:solidFill>
        </p:grpSpPr>
        <p:sp>
          <p:nvSpPr>
            <p:cNvPr id="67" name="Oval 66">
              <a:extLst>
                <a:ext uri="{FF2B5EF4-FFF2-40B4-BE49-F238E27FC236}">
                  <a16:creationId xmlns:a16="http://schemas.microsoft.com/office/drawing/2014/main" id="{7379C2F1-9B3D-D860-0FFC-CE94F1F791E6}"/>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8" name="Rectangle: Rounded Corners 101">
              <a:extLst>
                <a:ext uri="{FF2B5EF4-FFF2-40B4-BE49-F238E27FC236}">
                  <a16:creationId xmlns:a16="http://schemas.microsoft.com/office/drawing/2014/main" id="{405955E6-E379-6027-E50D-BF9C6F245FA1}"/>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9" name="Rectangle: Rounded Corners 102">
              <a:extLst>
                <a:ext uri="{FF2B5EF4-FFF2-40B4-BE49-F238E27FC236}">
                  <a16:creationId xmlns:a16="http://schemas.microsoft.com/office/drawing/2014/main" id="{6D7D7774-1B28-A8FF-7181-8931A750F024}"/>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nodeType="afterGroup">
                            <p:stCondLst>
                              <p:cond delay="500"/>
                            </p:stCondLst>
                            <p:childTnLst>
                              <p:par>
                                <p:cTn id="11" presetID="10" presetClass="entr" presetSubtype="0" fill="hold" nodeType="afterEffect">
                                  <p:stCondLst>
                                    <p:cond delay="25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childTnLst>
                          </p:cTn>
                        </p:par>
                        <p:par>
                          <p:cTn id="14" fill="hold" nodeType="afterGroup">
                            <p:stCondLst>
                              <p:cond delay="1750"/>
                            </p:stCondLst>
                            <p:childTnLst>
                              <p:par>
                                <p:cTn id="15" presetID="10" presetClass="entr" presetSubtype="0" fill="hold" nodeType="afterEffect">
                                  <p:stCondLst>
                                    <p:cond delay="0"/>
                                  </p:stCondLst>
                                  <p:childTnLst>
                                    <p:set>
                                      <p:cBhvr>
                                        <p:cTn id="16" dur="1" fill="hold">
                                          <p:stCondLst>
                                            <p:cond delay="0"/>
                                          </p:stCondLst>
                                        </p:cTn>
                                        <p:tgtEl>
                                          <p:spTgt spid="46">
                                            <p:txEl>
                                              <p:pRg st="0" end="0"/>
                                            </p:txEl>
                                          </p:spTgt>
                                        </p:tgtEl>
                                        <p:attrNameLst>
                                          <p:attrName>style.visibility</p:attrName>
                                        </p:attrNameLst>
                                      </p:cBhvr>
                                      <p:to>
                                        <p:strVal val="visible"/>
                                      </p:to>
                                    </p:set>
                                    <p:animEffect transition="in" filter="fade">
                                      <p:cBhvr>
                                        <p:cTn id="17" dur="1000"/>
                                        <p:tgtEl>
                                          <p:spTgt spid="46">
                                            <p:txEl>
                                              <p:pRg st="0" end="0"/>
                                            </p:txEl>
                                          </p:spTgt>
                                        </p:tgtEl>
                                      </p:cBhvr>
                                    </p:animEffect>
                                  </p:childTnLst>
                                </p:cTn>
                              </p:par>
                            </p:childTnLst>
                          </p:cTn>
                        </p:par>
                        <p:par>
                          <p:cTn id="18" fill="hold" nodeType="afterGroup">
                            <p:stCondLst>
                              <p:cond delay="2750"/>
                            </p:stCondLst>
                            <p:childTnLst>
                              <p:par>
                                <p:cTn id="19" presetID="10" presetClass="entr" presetSubtype="0" fill="hold" nodeType="after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childTnLst>
                                </p:cTn>
                              </p:par>
                            </p:childTnLst>
                          </p:cTn>
                        </p:par>
                        <p:par>
                          <p:cTn id="22" fill="hold" nodeType="afterGroup">
                            <p:stCondLst>
                              <p:cond delay="375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childTnLst>
                                </p:cTn>
                              </p:par>
                            </p:childTnLst>
                          </p:cTn>
                        </p:par>
                        <p:par>
                          <p:cTn id="26" fill="hold" nodeType="afterGroup">
                            <p:stCondLst>
                              <p:cond delay="4750"/>
                            </p:stCondLst>
                            <p:childTnLst>
                              <p:par>
                                <p:cTn id="27" presetID="10" presetClass="entr" presetSubtype="0"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fltVal val="0"/>
                                          </p:val>
                                        </p:tav>
                                        <p:tav tm="100000">
                                          <p:val>
                                            <p:strVal val="#ppt_w"/>
                                          </p:val>
                                        </p:tav>
                                      </p:tavLst>
                                    </p:anim>
                                    <p:anim calcmode="lin" valueType="num">
                                      <p:cBhvr>
                                        <p:cTn id="35" dur="500" fill="hold"/>
                                        <p:tgtEl>
                                          <p:spTgt spid="54"/>
                                        </p:tgtEl>
                                        <p:attrNameLst>
                                          <p:attrName>ppt_h</p:attrName>
                                        </p:attrNameLst>
                                      </p:cBhvr>
                                      <p:tavLst>
                                        <p:tav tm="0">
                                          <p:val>
                                            <p:fltVal val="0"/>
                                          </p:val>
                                        </p:tav>
                                        <p:tav tm="100000">
                                          <p:val>
                                            <p:strVal val="#ppt_h"/>
                                          </p:val>
                                        </p:tav>
                                      </p:tavLst>
                                    </p:anim>
                                    <p:animEffect transition="in" filter="fade">
                                      <p:cBhvr>
                                        <p:cTn id="36" dur="500"/>
                                        <p:tgtEl>
                                          <p:spTgt spid="5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p:cTn id="41" dur="500" fill="hold"/>
                                        <p:tgtEl>
                                          <p:spTgt spid="58"/>
                                        </p:tgtEl>
                                        <p:attrNameLst>
                                          <p:attrName>ppt_w</p:attrName>
                                        </p:attrNameLst>
                                      </p:cBhvr>
                                      <p:tavLst>
                                        <p:tav tm="0">
                                          <p:val>
                                            <p:fltVal val="0"/>
                                          </p:val>
                                        </p:tav>
                                        <p:tav tm="100000">
                                          <p:val>
                                            <p:strVal val="#ppt_w"/>
                                          </p:val>
                                        </p:tav>
                                      </p:tavLst>
                                    </p:anim>
                                    <p:anim calcmode="lin" valueType="num">
                                      <p:cBhvr>
                                        <p:cTn id="42" dur="500" fill="hold"/>
                                        <p:tgtEl>
                                          <p:spTgt spid="58"/>
                                        </p:tgtEl>
                                        <p:attrNameLst>
                                          <p:attrName>ppt_h</p:attrName>
                                        </p:attrNameLst>
                                      </p:cBhvr>
                                      <p:tavLst>
                                        <p:tav tm="0">
                                          <p:val>
                                            <p:fltVal val="0"/>
                                          </p:val>
                                        </p:tav>
                                        <p:tav tm="100000">
                                          <p:val>
                                            <p:strVal val="#ppt_h"/>
                                          </p:val>
                                        </p:tav>
                                      </p:tavLst>
                                    </p:anim>
                                    <p:animEffect transition="in" filter="fade">
                                      <p:cBhvr>
                                        <p:cTn id="43" dur="500"/>
                                        <p:tgtEl>
                                          <p:spTgt spid="5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16" fill="hold" nodeType="clickEffect">
                                  <p:stCondLst>
                                    <p:cond delay="0"/>
                                  </p:stCondLst>
                                  <p:childTnLst>
                                    <p:set>
                                      <p:cBhvr>
                                        <p:cTn id="47" dur="1" fill="hold">
                                          <p:stCondLst>
                                            <p:cond delay="0"/>
                                          </p:stCondLst>
                                        </p:cTn>
                                        <p:tgtEl>
                                          <p:spTgt spid="62"/>
                                        </p:tgtEl>
                                        <p:attrNameLst>
                                          <p:attrName>style.visibility</p:attrName>
                                        </p:attrNameLst>
                                      </p:cBhvr>
                                      <p:to>
                                        <p:strVal val="visible"/>
                                      </p:to>
                                    </p:set>
                                    <p:anim calcmode="lin" valueType="num">
                                      <p:cBhvr>
                                        <p:cTn id="48" dur="500" fill="hold"/>
                                        <p:tgtEl>
                                          <p:spTgt spid="62"/>
                                        </p:tgtEl>
                                        <p:attrNameLst>
                                          <p:attrName>ppt_w</p:attrName>
                                        </p:attrNameLst>
                                      </p:cBhvr>
                                      <p:tavLst>
                                        <p:tav tm="0">
                                          <p:val>
                                            <p:fltVal val="0"/>
                                          </p:val>
                                        </p:tav>
                                        <p:tav tm="100000">
                                          <p:val>
                                            <p:strVal val="#ppt_w"/>
                                          </p:val>
                                        </p:tav>
                                      </p:tavLst>
                                    </p:anim>
                                    <p:anim calcmode="lin" valueType="num">
                                      <p:cBhvr>
                                        <p:cTn id="49" dur="500" fill="hold"/>
                                        <p:tgtEl>
                                          <p:spTgt spid="62"/>
                                        </p:tgtEl>
                                        <p:attrNameLst>
                                          <p:attrName>ppt_h</p:attrName>
                                        </p:attrNameLst>
                                      </p:cBhvr>
                                      <p:tavLst>
                                        <p:tav tm="0">
                                          <p:val>
                                            <p:fltVal val="0"/>
                                          </p:val>
                                        </p:tav>
                                        <p:tav tm="100000">
                                          <p:val>
                                            <p:strVal val="#ppt_h"/>
                                          </p:val>
                                        </p:tav>
                                      </p:tavLst>
                                    </p:anim>
                                    <p:animEffect transition="in" filter="fade">
                                      <p:cBhvr>
                                        <p:cTn id="50" dur="500"/>
                                        <p:tgtEl>
                                          <p:spTgt spid="6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ntr" presetSubtype="16" fill="hold" nodeType="click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p:cTn id="55" dur="500" fill="hold"/>
                                        <p:tgtEl>
                                          <p:spTgt spid="66"/>
                                        </p:tgtEl>
                                        <p:attrNameLst>
                                          <p:attrName>ppt_w</p:attrName>
                                        </p:attrNameLst>
                                      </p:cBhvr>
                                      <p:tavLst>
                                        <p:tav tm="0">
                                          <p:val>
                                            <p:fltVal val="0"/>
                                          </p:val>
                                        </p:tav>
                                        <p:tav tm="100000">
                                          <p:val>
                                            <p:strVal val="#ppt_w"/>
                                          </p:val>
                                        </p:tav>
                                      </p:tavLst>
                                    </p:anim>
                                    <p:anim calcmode="lin" valueType="num">
                                      <p:cBhvr>
                                        <p:cTn id="56" dur="500" fill="hold"/>
                                        <p:tgtEl>
                                          <p:spTgt spid="66"/>
                                        </p:tgtEl>
                                        <p:attrNameLst>
                                          <p:attrName>ppt_h</p:attrName>
                                        </p:attrNameLst>
                                      </p:cBhvr>
                                      <p:tavLst>
                                        <p:tav tm="0">
                                          <p:val>
                                            <p:fltVal val="0"/>
                                          </p:val>
                                        </p:tav>
                                        <p:tav tm="100000">
                                          <p:val>
                                            <p:strVal val="#ppt_h"/>
                                          </p:val>
                                        </p:tav>
                                      </p:tavLst>
                                    </p:anim>
                                    <p:animEffect transition="in" filter="fade">
                                      <p:cBhvr>
                                        <p:cTn id="5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4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D26340-0FFB-45E3-258D-FFC813EBD643}"/>
              </a:ext>
            </a:extLst>
          </p:cNvPr>
          <p:cNvSpPr>
            <a:spLocks noGrp="1"/>
          </p:cNvSpPr>
          <p:nvPr>
            <p:ph type="title"/>
          </p:nvPr>
        </p:nvSpPr>
        <p:spPr>
          <a:xfrm>
            <a:off x="300038" y="301625"/>
            <a:ext cx="10515600" cy="449263"/>
          </a:xfrm>
        </p:spPr>
        <p:txBody>
          <a:bodyPr>
            <a:normAutofit fontScale="90000"/>
          </a:bodyPr>
          <a:lstStyle/>
          <a:p>
            <a:pPr eaLnBrk="1" hangingPunct="1">
              <a:lnSpc>
                <a:spcPct val="100000"/>
              </a:lnSpc>
              <a:defRPr/>
            </a:pPr>
            <a:r>
              <a:rPr lang="tr-TR" altLang="tr-TR" sz="2500">
                <a:solidFill>
                  <a:srgbClr val="FFFFFF"/>
                </a:solidFill>
                <a:effectLst>
                  <a:outerShdw blurRad="38100" dist="38100" dir="2700000" algn="tl">
                    <a:srgbClr val="000000"/>
                  </a:outerShdw>
                </a:effectLst>
                <a:latin typeface="Noto Sans" panose="020B0502040504020204" pitchFamily="34" charset="0"/>
                <a:cs typeface="Noto Sans" panose="020B0502040504020204" pitchFamily="34" charset="0"/>
              </a:rPr>
              <a:t>E-Sınav </a:t>
            </a:r>
            <a:r>
              <a:rPr lang="tr-TR" altLang="tr-TR" sz="2500">
                <a:solidFill>
                  <a:srgbClr val="FFFF00"/>
                </a:solidFill>
                <a:effectLst>
                  <a:outerShdw blurRad="38100" dist="38100" dir="2700000" algn="tl">
                    <a:srgbClr val="000000"/>
                  </a:outerShdw>
                </a:effectLst>
                <a:latin typeface="Noto Sans" panose="020B0502040504020204" pitchFamily="34" charset="0"/>
                <a:cs typeface="Noto Sans" panose="020B0502040504020204" pitchFamily="34" charset="0"/>
              </a:rPr>
              <a:t>Görevlendirme</a:t>
            </a:r>
            <a:r>
              <a:rPr lang="tr-TR" altLang="tr-TR" sz="2500">
                <a:solidFill>
                  <a:srgbClr val="FFFFFF"/>
                </a:solidFill>
                <a:effectLst>
                  <a:outerShdw blurRad="38100" dist="38100" dir="2700000" algn="tl">
                    <a:srgbClr val="000000"/>
                  </a:outerShdw>
                </a:effectLst>
                <a:latin typeface="Noto Sans" panose="020B0502040504020204" pitchFamily="34" charset="0"/>
                <a:cs typeface="Noto Sans" panose="020B0502040504020204" pitchFamily="34" charset="0"/>
              </a:rPr>
              <a:t> İle İlgili İpuçları</a:t>
            </a:r>
            <a:endParaRPr lang="en-GB" altLang="tr-TR" sz="2500">
              <a:solidFill>
                <a:srgbClr val="FFFFFF"/>
              </a:solidFill>
              <a:effectLst/>
              <a:latin typeface="Noto Sans" panose="020B0502040504020204" pitchFamily="34" charset="0"/>
              <a:cs typeface="Noto Sans" panose="020B0502040504020204" pitchFamily="34" charset="0"/>
            </a:endParaRPr>
          </a:p>
        </p:txBody>
      </p:sp>
      <p:sp>
        <p:nvSpPr>
          <p:cNvPr id="4" name="Slayt Numarası Yer Tutucusu 3">
            <a:extLst>
              <a:ext uri="{FF2B5EF4-FFF2-40B4-BE49-F238E27FC236}">
                <a16:creationId xmlns:a16="http://schemas.microsoft.com/office/drawing/2014/main" id="{A75DAA9B-3F0C-E4E1-4582-A506CB464BB3}"/>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3AD2315C-962F-4295-934D-EF7BF94CBFB1}" type="slidenum">
              <a:rPr lang="tr-TR" altLang="tr-TR" smtClean="0">
                <a:solidFill>
                  <a:srgbClr val="A50100"/>
                </a:solidFill>
              </a:rPr>
              <a:pPr>
                <a:defRPr/>
              </a:pPr>
              <a:t>123</a:t>
            </a:fld>
            <a:endParaRPr lang="tr-TR" altLang="tr-TR">
              <a:solidFill>
                <a:srgbClr val="A50100"/>
              </a:solidFill>
            </a:endParaRPr>
          </a:p>
        </p:txBody>
      </p:sp>
      <p:sp>
        <p:nvSpPr>
          <p:cNvPr id="44" name="TextBox 38">
            <a:extLst>
              <a:ext uri="{FF2B5EF4-FFF2-40B4-BE49-F238E27FC236}">
                <a16:creationId xmlns:a16="http://schemas.microsoft.com/office/drawing/2014/main" id="{6832192B-4EF8-0CAE-8805-8CFF4BF13B0C}"/>
              </a:ext>
            </a:extLst>
          </p:cNvPr>
          <p:cNvSpPr txBox="1">
            <a:spLocks noChangeArrowheads="1"/>
          </p:cNvSpPr>
          <p:nvPr/>
        </p:nvSpPr>
        <p:spPr bwMode="auto">
          <a:xfrm>
            <a:off x="427038" y="3087688"/>
            <a:ext cx="32019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600" b="1">
                <a:latin typeface="Noto Sans" pitchFamily="34" charset="0"/>
                <a:cs typeface="Noto Sans" pitchFamily="34" charset="0"/>
              </a:rPr>
              <a:t>Görevlendirme</a:t>
            </a:r>
          </a:p>
        </p:txBody>
      </p:sp>
      <p:sp>
        <p:nvSpPr>
          <p:cNvPr id="46" name="TextBox 93">
            <a:extLst>
              <a:ext uri="{FF2B5EF4-FFF2-40B4-BE49-F238E27FC236}">
                <a16:creationId xmlns:a16="http://schemas.microsoft.com/office/drawing/2014/main" id="{08726DFB-9836-8A5B-607E-AE5FDA42E141}"/>
              </a:ext>
            </a:extLst>
          </p:cNvPr>
          <p:cNvSpPr txBox="1"/>
          <p:nvPr/>
        </p:nvSpPr>
        <p:spPr>
          <a:xfrm>
            <a:off x="5197475" y="1184275"/>
            <a:ext cx="6075363" cy="2338388"/>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1. Görevlendirme</a:t>
            </a:r>
          </a:p>
          <a:p>
            <a:pPr algn="just" eaLnBrk="1" fontAlgn="auto" hangingPunct="1">
              <a:spcBef>
                <a:spcPts val="0"/>
              </a:spcBef>
              <a:spcAft>
                <a:spcPts val="0"/>
              </a:spcAft>
              <a:defRPr/>
            </a:pPr>
            <a:endParaRPr lang="tr-TR" sz="1400" dirty="0">
              <a:latin typeface="Open Sans" panose="020B0606030504020204" pitchFamily="34" charset="0"/>
            </a:endParaRPr>
          </a:p>
          <a:p>
            <a:pPr algn="just" eaLnBrk="1" fontAlgn="auto" hangingPunct="1">
              <a:spcBef>
                <a:spcPts val="0"/>
              </a:spcBef>
              <a:spcAft>
                <a:spcPts val="0"/>
              </a:spcAft>
              <a:defRPr/>
            </a:pPr>
            <a:r>
              <a:rPr lang="tr-TR" sz="2200" dirty="0">
                <a:latin typeface="Open Sans" panose="020B0606030504020204" pitchFamily="34" charset="0"/>
              </a:rPr>
              <a:t>Her hafta Cuma günü bir  sonraki haftanın planlaması  yapılır. E-Sınavda </a:t>
            </a:r>
            <a:r>
              <a:rPr lang="tr-TR" sz="2200" b="1" u="sng" dirty="0">
                <a:solidFill>
                  <a:schemeClr val="accent6"/>
                </a:solidFill>
                <a:latin typeface="Open Sans" panose="020B0606030504020204" pitchFamily="34" charset="0"/>
              </a:rPr>
              <a:t>bir sonraki hafta için ilk görevlendirme  Cuma günü yapılır.  Cumartesi saat 23:59’a kadar onay istenir. </a:t>
            </a:r>
          </a:p>
        </p:txBody>
      </p:sp>
      <p:sp>
        <p:nvSpPr>
          <p:cNvPr id="47" name="TextBox 97">
            <a:extLst>
              <a:ext uri="{FF2B5EF4-FFF2-40B4-BE49-F238E27FC236}">
                <a16:creationId xmlns:a16="http://schemas.microsoft.com/office/drawing/2014/main" id="{0C27695D-372C-2BA0-997F-A075B59E29E4}"/>
              </a:ext>
            </a:extLst>
          </p:cNvPr>
          <p:cNvSpPr txBox="1"/>
          <p:nvPr/>
        </p:nvSpPr>
        <p:spPr>
          <a:xfrm>
            <a:off x="7023100" y="3927475"/>
            <a:ext cx="4787900" cy="2286000"/>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2. Görevlendirme</a:t>
            </a:r>
          </a:p>
          <a:p>
            <a:pPr algn="just" eaLnBrk="1" fontAlgn="auto" hangingPunct="1">
              <a:spcBef>
                <a:spcPts val="0"/>
              </a:spcBef>
              <a:spcAft>
                <a:spcPts val="0"/>
              </a:spcAft>
              <a:defRPr/>
            </a:pPr>
            <a:endParaRPr lang="tr-TR" sz="1050" dirty="0">
              <a:latin typeface="Open Sans" panose="020B0606030504020204" pitchFamily="34" charset="0"/>
            </a:endParaRPr>
          </a:p>
          <a:p>
            <a:pPr algn="just" eaLnBrk="1" fontAlgn="auto" hangingPunct="1">
              <a:spcBef>
                <a:spcPts val="0"/>
              </a:spcBef>
              <a:spcAft>
                <a:spcPts val="0"/>
              </a:spcAft>
              <a:defRPr/>
            </a:pPr>
            <a:r>
              <a:rPr lang="tr-TR" sz="2200" dirty="0">
                <a:latin typeface="Open Sans" panose="020B0606030504020204" pitchFamily="34" charset="0"/>
              </a:rPr>
              <a:t>1. Görevlendirmede onaylanmayan görevler  için </a:t>
            </a:r>
            <a:r>
              <a:rPr lang="tr-TR" sz="2200" b="1" u="sng" dirty="0">
                <a:solidFill>
                  <a:schemeClr val="accent6"/>
                </a:solidFill>
                <a:latin typeface="Open Sans" panose="020B0606030504020204" pitchFamily="34" charset="0"/>
              </a:rPr>
              <a:t>Pazar günü</a:t>
            </a:r>
            <a:r>
              <a:rPr lang="tr-TR" sz="2200" b="1" dirty="0">
                <a:solidFill>
                  <a:schemeClr val="accent6"/>
                </a:solidFill>
                <a:latin typeface="Open Sans" panose="020B0606030504020204" pitchFamily="34" charset="0"/>
              </a:rPr>
              <a:t> </a:t>
            </a:r>
            <a:r>
              <a:rPr lang="tr-TR" sz="2200" dirty="0">
                <a:latin typeface="Open Sans" panose="020B0606030504020204" pitchFamily="34" charset="0"/>
              </a:rPr>
              <a:t>tekrar görevlendirme yapılır. Bu görevlendirme için aynı gün 23:59’a kadar süre verilir, onay istenir.</a:t>
            </a:r>
          </a:p>
        </p:txBody>
      </p:sp>
      <p:sp>
        <p:nvSpPr>
          <p:cNvPr id="49" name="TextBox 98">
            <a:extLst>
              <a:ext uri="{FF2B5EF4-FFF2-40B4-BE49-F238E27FC236}">
                <a16:creationId xmlns:a16="http://schemas.microsoft.com/office/drawing/2014/main" id="{145F27C1-CC5A-B271-79C0-4D2ED45E8D7F}"/>
              </a:ext>
            </a:extLst>
          </p:cNvPr>
          <p:cNvSpPr txBox="1"/>
          <p:nvPr/>
        </p:nvSpPr>
        <p:spPr>
          <a:xfrm>
            <a:off x="900113" y="3927475"/>
            <a:ext cx="4787900" cy="2646363"/>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Resen Görevlendirme</a:t>
            </a:r>
          </a:p>
          <a:p>
            <a:pPr algn="just" eaLnBrk="1" fontAlgn="auto" hangingPunct="1">
              <a:spcBef>
                <a:spcPts val="0"/>
              </a:spcBef>
              <a:spcAft>
                <a:spcPts val="0"/>
              </a:spcAft>
              <a:defRPr/>
            </a:pPr>
            <a:endParaRPr lang="tr-TR" sz="1200" dirty="0">
              <a:latin typeface="Open Sans" panose="020B0606030504020204" pitchFamily="34" charset="0"/>
            </a:endParaRPr>
          </a:p>
          <a:p>
            <a:pPr algn="just" eaLnBrk="1" fontAlgn="auto" hangingPunct="1">
              <a:spcBef>
                <a:spcPts val="0"/>
              </a:spcBef>
              <a:spcAft>
                <a:spcPts val="0"/>
              </a:spcAft>
              <a:defRPr/>
            </a:pPr>
            <a:r>
              <a:rPr lang="tr-TR" sz="2200" dirty="0">
                <a:latin typeface="Open Sans" panose="020B0606030504020204" pitchFamily="34" charset="0"/>
              </a:rPr>
              <a:t>2. Görevlendirmede onaylanmayan görevler  için 1 hafta içinde resen görev isteyenler arasından </a:t>
            </a:r>
            <a:r>
              <a:rPr lang="tr-TR" sz="2200" b="1" u="sng" dirty="0">
                <a:solidFill>
                  <a:schemeClr val="accent6"/>
                </a:solidFill>
                <a:latin typeface="Open Sans" panose="020B0606030504020204" pitchFamily="34" charset="0"/>
              </a:rPr>
              <a:t>Pazartesi</a:t>
            </a:r>
            <a:r>
              <a:rPr lang="tr-TR" sz="2200" dirty="0">
                <a:latin typeface="Open Sans" panose="020B0606030504020204" pitchFamily="34" charset="0"/>
              </a:rPr>
              <a:t> günü tekrar görevlendirme yapılır. Bu görevlendirme için onay yoktur.</a:t>
            </a:r>
          </a:p>
        </p:txBody>
      </p:sp>
      <p:grpSp>
        <p:nvGrpSpPr>
          <p:cNvPr id="54" name="Group 99">
            <a:extLst>
              <a:ext uri="{FF2B5EF4-FFF2-40B4-BE49-F238E27FC236}">
                <a16:creationId xmlns:a16="http://schemas.microsoft.com/office/drawing/2014/main" id="{EDB9906B-38B6-65CC-B3AB-10DCBC9DA36A}"/>
              </a:ext>
            </a:extLst>
          </p:cNvPr>
          <p:cNvGrpSpPr/>
          <p:nvPr/>
        </p:nvGrpSpPr>
        <p:grpSpPr>
          <a:xfrm>
            <a:off x="4555628" y="1806484"/>
            <a:ext cx="498402" cy="498401"/>
            <a:chOff x="3187685" y="2367566"/>
            <a:chExt cx="2122867" cy="2122867"/>
          </a:xfrm>
          <a:solidFill>
            <a:schemeClr val="accent1"/>
          </a:solidFill>
        </p:grpSpPr>
        <p:sp>
          <p:nvSpPr>
            <p:cNvPr id="55" name="Oval 54">
              <a:extLst>
                <a:ext uri="{FF2B5EF4-FFF2-40B4-BE49-F238E27FC236}">
                  <a16:creationId xmlns:a16="http://schemas.microsoft.com/office/drawing/2014/main" id="{766F5208-16FB-1D7A-1EFC-CCBC46F78012}"/>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56" name="Rectangle: Rounded Corners 101">
              <a:extLst>
                <a:ext uri="{FF2B5EF4-FFF2-40B4-BE49-F238E27FC236}">
                  <a16:creationId xmlns:a16="http://schemas.microsoft.com/office/drawing/2014/main" id="{8AD86E7D-B9A6-6EAF-428E-EBB61F574905}"/>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57" name="Rectangle: Rounded Corners 102">
              <a:extLst>
                <a:ext uri="{FF2B5EF4-FFF2-40B4-BE49-F238E27FC236}">
                  <a16:creationId xmlns:a16="http://schemas.microsoft.com/office/drawing/2014/main" id="{3461B80D-EBC3-9D15-0173-14070FD88144}"/>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58" name="Group 99">
            <a:extLst>
              <a:ext uri="{FF2B5EF4-FFF2-40B4-BE49-F238E27FC236}">
                <a16:creationId xmlns:a16="http://schemas.microsoft.com/office/drawing/2014/main" id="{5C7CA434-0F8B-27A1-B343-50B815DD2239}"/>
              </a:ext>
            </a:extLst>
          </p:cNvPr>
          <p:cNvGrpSpPr/>
          <p:nvPr/>
        </p:nvGrpSpPr>
        <p:grpSpPr>
          <a:xfrm>
            <a:off x="6297570" y="4633371"/>
            <a:ext cx="498402" cy="498401"/>
            <a:chOff x="3187685" y="2367566"/>
            <a:chExt cx="2122867" cy="2122867"/>
          </a:xfrm>
          <a:solidFill>
            <a:schemeClr val="accent1"/>
          </a:solidFill>
        </p:grpSpPr>
        <p:sp>
          <p:nvSpPr>
            <p:cNvPr id="59" name="Oval 58">
              <a:extLst>
                <a:ext uri="{FF2B5EF4-FFF2-40B4-BE49-F238E27FC236}">
                  <a16:creationId xmlns:a16="http://schemas.microsoft.com/office/drawing/2014/main" id="{43F22205-9E1A-F225-E756-8BC77BA580F3}"/>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0" name="Rectangle: Rounded Corners 101">
              <a:extLst>
                <a:ext uri="{FF2B5EF4-FFF2-40B4-BE49-F238E27FC236}">
                  <a16:creationId xmlns:a16="http://schemas.microsoft.com/office/drawing/2014/main" id="{B9D4967C-566B-6E7E-9936-0613589B9199}"/>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1" name="Rectangle: Rounded Corners 102">
              <a:extLst>
                <a:ext uri="{FF2B5EF4-FFF2-40B4-BE49-F238E27FC236}">
                  <a16:creationId xmlns:a16="http://schemas.microsoft.com/office/drawing/2014/main" id="{67F33D70-D339-EE85-E958-389CCFBB9590}"/>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62" name="Group 99">
            <a:extLst>
              <a:ext uri="{FF2B5EF4-FFF2-40B4-BE49-F238E27FC236}">
                <a16:creationId xmlns:a16="http://schemas.microsoft.com/office/drawing/2014/main" id="{2A181680-FF6C-65CF-FDCD-F78B76C4DB80}"/>
              </a:ext>
            </a:extLst>
          </p:cNvPr>
          <p:cNvGrpSpPr/>
          <p:nvPr/>
        </p:nvGrpSpPr>
        <p:grpSpPr>
          <a:xfrm>
            <a:off x="327367" y="4544958"/>
            <a:ext cx="498402" cy="498401"/>
            <a:chOff x="3187685" y="2367566"/>
            <a:chExt cx="2122867" cy="2122867"/>
          </a:xfrm>
          <a:solidFill>
            <a:schemeClr val="accent1"/>
          </a:solidFill>
        </p:grpSpPr>
        <p:sp>
          <p:nvSpPr>
            <p:cNvPr id="63" name="Oval 62">
              <a:extLst>
                <a:ext uri="{FF2B5EF4-FFF2-40B4-BE49-F238E27FC236}">
                  <a16:creationId xmlns:a16="http://schemas.microsoft.com/office/drawing/2014/main" id="{2CD07F92-433F-0AFE-94E4-C64A38D3763E}"/>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4" name="Rectangle: Rounded Corners 101">
              <a:extLst>
                <a:ext uri="{FF2B5EF4-FFF2-40B4-BE49-F238E27FC236}">
                  <a16:creationId xmlns:a16="http://schemas.microsoft.com/office/drawing/2014/main" id="{EB20F67C-C717-A53D-6DE5-9BB2BB64A88B}"/>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5" name="Rectangle: Rounded Corners 102">
              <a:extLst>
                <a:ext uri="{FF2B5EF4-FFF2-40B4-BE49-F238E27FC236}">
                  <a16:creationId xmlns:a16="http://schemas.microsoft.com/office/drawing/2014/main" id="{D516AF60-C377-701D-3E8A-0C2E2BDE5088}"/>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32" name="Group 21">
            <a:extLst>
              <a:ext uri="{FF2B5EF4-FFF2-40B4-BE49-F238E27FC236}">
                <a16:creationId xmlns:a16="http://schemas.microsoft.com/office/drawing/2014/main" id="{916618E0-3A5E-4AD2-45B7-6CB9CB44A58B}"/>
              </a:ext>
            </a:extLst>
          </p:cNvPr>
          <p:cNvGrpSpPr/>
          <p:nvPr/>
        </p:nvGrpSpPr>
        <p:grpSpPr>
          <a:xfrm>
            <a:off x="645630" y="1234209"/>
            <a:ext cx="2753970" cy="1642949"/>
            <a:chOff x="5511800" y="3492501"/>
            <a:chExt cx="776289" cy="441325"/>
          </a:xfrm>
          <a:solidFill>
            <a:srgbClr val="92D050"/>
          </a:solidFill>
        </p:grpSpPr>
        <p:sp>
          <p:nvSpPr>
            <p:cNvPr id="33" name="Freeform 5">
              <a:extLst>
                <a:ext uri="{FF2B5EF4-FFF2-40B4-BE49-F238E27FC236}">
                  <a16:creationId xmlns:a16="http://schemas.microsoft.com/office/drawing/2014/main" id="{0B9FB237-AEE0-0B40-9543-044470ECB8B9}"/>
                </a:ext>
              </a:extLst>
            </p:cNvPr>
            <p:cNvSpPr>
              <a:spLocks/>
            </p:cNvSpPr>
            <p:nvPr/>
          </p:nvSpPr>
          <p:spPr bwMode="auto">
            <a:xfrm>
              <a:off x="5709865" y="3732213"/>
              <a:ext cx="383352" cy="201613"/>
            </a:xfrm>
            <a:custGeom>
              <a:avLst/>
              <a:gdLst>
                <a:gd name="T0" fmla="*/ 0 w 270"/>
                <a:gd name="T1" fmla="*/ 143 h 143"/>
                <a:gd name="T2" fmla="*/ 61 w 270"/>
                <a:gd name="T3" fmla="*/ 31 h 143"/>
                <a:gd name="T4" fmla="*/ 206 w 270"/>
                <a:gd name="T5" fmla="*/ 30 h 143"/>
                <a:gd name="T6" fmla="*/ 270 w 270"/>
                <a:gd name="T7" fmla="*/ 143 h 143"/>
                <a:gd name="T8" fmla="*/ 0 w 270"/>
                <a:gd name="T9" fmla="*/ 143 h 143"/>
              </a:gdLst>
              <a:ahLst/>
              <a:cxnLst>
                <a:cxn ang="0">
                  <a:pos x="T0" y="T1"/>
                </a:cxn>
                <a:cxn ang="0">
                  <a:pos x="T2" y="T3"/>
                </a:cxn>
                <a:cxn ang="0">
                  <a:pos x="T4" y="T5"/>
                </a:cxn>
                <a:cxn ang="0">
                  <a:pos x="T6" y="T7"/>
                </a:cxn>
                <a:cxn ang="0">
                  <a:pos x="T8" y="T9"/>
                </a:cxn>
              </a:cxnLst>
              <a:rect l="0" t="0" r="r" b="b"/>
              <a:pathLst>
                <a:path w="270" h="143">
                  <a:moveTo>
                    <a:pt x="0" y="143"/>
                  </a:moveTo>
                  <a:cubicBezTo>
                    <a:pt x="2" y="96"/>
                    <a:pt x="21" y="57"/>
                    <a:pt x="61" y="31"/>
                  </a:cubicBezTo>
                  <a:cubicBezTo>
                    <a:pt x="108" y="1"/>
                    <a:pt x="158" y="0"/>
                    <a:pt x="206" y="30"/>
                  </a:cubicBezTo>
                  <a:cubicBezTo>
                    <a:pt x="248" y="55"/>
                    <a:pt x="268" y="94"/>
                    <a:pt x="270" y="143"/>
                  </a:cubicBezTo>
                  <a:cubicBezTo>
                    <a:pt x="180" y="143"/>
                    <a:pt x="90" y="143"/>
                    <a:pt x="0" y="143"/>
                  </a:cubicBezTo>
                  <a:close/>
                </a:path>
              </a:pathLst>
            </a:custGeom>
            <a:grpFill/>
            <a:ln w="9525">
              <a:noFill/>
              <a:round/>
              <a:headEnd/>
              <a:tailEnd/>
            </a:ln>
          </p:spPr>
          <p:txBody>
            <a:bodyPr/>
            <a:lstStyle/>
            <a:p>
              <a:pPr eaLnBrk="1" fontAlgn="auto" hangingPunct="1">
                <a:spcBef>
                  <a:spcPts val="0"/>
                </a:spcBef>
                <a:spcAft>
                  <a:spcPts val="0"/>
                </a:spcAft>
                <a:defRPr/>
              </a:pPr>
              <a:endParaRPr lang="en-US" dirty="0">
                <a:latin typeface="Calibri" panose="020F0502020204030204"/>
              </a:endParaRPr>
            </a:p>
          </p:txBody>
        </p:sp>
        <p:sp>
          <p:nvSpPr>
            <p:cNvPr id="41" name="Freeform 6">
              <a:extLst>
                <a:ext uri="{FF2B5EF4-FFF2-40B4-BE49-F238E27FC236}">
                  <a16:creationId xmlns:a16="http://schemas.microsoft.com/office/drawing/2014/main" id="{CF6C4D54-C801-1018-E5EE-A62792436C4C}"/>
                </a:ext>
              </a:extLst>
            </p:cNvPr>
            <p:cNvSpPr>
              <a:spLocks/>
            </p:cNvSpPr>
            <p:nvPr/>
          </p:nvSpPr>
          <p:spPr bwMode="auto">
            <a:xfrm>
              <a:off x="5786536" y="3492501"/>
              <a:ext cx="226818" cy="220663"/>
            </a:xfrm>
            <a:custGeom>
              <a:avLst/>
              <a:gdLst>
                <a:gd name="T0" fmla="*/ 79 w 158"/>
                <a:gd name="T1" fmla="*/ 157 h 157"/>
                <a:gd name="T2" fmla="*/ 0 w 158"/>
                <a:gd name="T3" fmla="*/ 78 h 157"/>
                <a:gd name="T4" fmla="*/ 79 w 158"/>
                <a:gd name="T5" fmla="*/ 0 h 157"/>
                <a:gd name="T6" fmla="*/ 157 w 158"/>
                <a:gd name="T7" fmla="*/ 79 h 157"/>
                <a:gd name="T8" fmla="*/ 79 w 158"/>
                <a:gd name="T9" fmla="*/ 157 h 157"/>
              </a:gdLst>
              <a:ahLst/>
              <a:cxnLst>
                <a:cxn ang="0">
                  <a:pos x="T0" y="T1"/>
                </a:cxn>
                <a:cxn ang="0">
                  <a:pos x="T2" y="T3"/>
                </a:cxn>
                <a:cxn ang="0">
                  <a:pos x="T4" y="T5"/>
                </a:cxn>
                <a:cxn ang="0">
                  <a:pos x="T6" y="T7"/>
                </a:cxn>
                <a:cxn ang="0">
                  <a:pos x="T8" y="T9"/>
                </a:cxn>
              </a:cxnLst>
              <a:rect l="0" t="0" r="r" b="b"/>
              <a:pathLst>
                <a:path w="158" h="157">
                  <a:moveTo>
                    <a:pt x="79" y="157"/>
                  </a:moveTo>
                  <a:cubicBezTo>
                    <a:pt x="36" y="157"/>
                    <a:pt x="0" y="122"/>
                    <a:pt x="0" y="78"/>
                  </a:cubicBezTo>
                  <a:cubicBezTo>
                    <a:pt x="1" y="35"/>
                    <a:pt x="35" y="0"/>
                    <a:pt x="79" y="0"/>
                  </a:cubicBezTo>
                  <a:cubicBezTo>
                    <a:pt x="123" y="0"/>
                    <a:pt x="158" y="35"/>
                    <a:pt x="157" y="79"/>
                  </a:cubicBezTo>
                  <a:cubicBezTo>
                    <a:pt x="157" y="122"/>
                    <a:pt x="122" y="157"/>
                    <a:pt x="79" y="15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2" name="Freeform 7">
              <a:extLst>
                <a:ext uri="{FF2B5EF4-FFF2-40B4-BE49-F238E27FC236}">
                  <a16:creationId xmlns:a16="http://schemas.microsoft.com/office/drawing/2014/main" id="{4116737A-FA53-2050-C5EF-DCAFD94FBE11}"/>
                </a:ext>
              </a:extLst>
            </p:cNvPr>
            <p:cNvSpPr>
              <a:spLocks/>
            </p:cNvSpPr>
            <p:nvPr/>
          </p:nvSpPr>
          <p:spPr bwMode="auto">
            <a:xfrm>
              <a:off x="5575692" y="3556001"/>
              <a:ext cx="191676" cy="188913"/>
            </a:xfrm>
            <a:custGeom>
              <a:avLst/>
              <a:gdLst>
                <a:gd name="T0" fmla="*/ 134 w 135"/>
                <a:gd name="T1" fmla="*/ 67 h 135"/>
                <a:gd name="T2" fmla="*/ 68 w 135"/>
                <a:gd name="T3" fmla="*/ 134 h 135"/>
                <a:gd name="T4" fmla="*/ 0 w 135"/>
                <a:gd name="T5" fmla="*/ 67 h 135"/>
                <a:gd name="T6" fmla="*/ 67 w 135"/>
                <a:gd name="T7" fmla="*/ 0 h 135"/>
                <a:gd name="T8" fmla="*/ 134 w 135"/>
                <a:gd name="T9" fmla="*/ 67 h 135"/>
              </a:gdLst>
              <a:ahLst/>
              <a:cxnLst>
                <a:cxn ang="0">
                  <a:pos x="T0" y="T1"/>
                </a:cxn>
                <a:cxn ang="0">
                  <a:pos x="T2" y="T3"/>
                </a:cxn>
                <a:cxn ang="0">
                  <a:pos x="T4" y="T5"/>
                </a:cxn>
                <a:cxn ang="0">
                  <a:pos x="T6" y="T7"/>
                </a:cxn>
                <a:cxn ang="0">
                  <a:pos x="T8" y="T9"/>
                </a:cxn>
              </a:cxnLst>
              <a:rect l="0" t="0" r="r" b="b"/>
              <a:pathLst>
                <a:path w="135" h="135">
                  <a:moveTo>
                    <a:pt x="134" y="67"/>
                  </a:moveTo>
                  <a:cubicBezTo>
                    <a:pt x="135" y="104"/>
                    <a:pt x="104" y="134"/>
                    <a:pt x="68" y="134"/>
                  </a:cubicBezTo>
                  <a:cubicBezTo>
                    <a:pt x="31" y="135"/>
                    <a:pt x="0" y="105"/>
                    <a:pt x="0" y="67"/>
                  </a:cubicBezTo>
                  <a:cubicBezTo>
                    <a:pt x="0" y="30"/>
                    <a:pt x="29" y="0"/>
                    <a:pt x="67" y="0"/>
                  </a:cubicBezTo>
                  <a:cubicBezTo>
                    <a:pt x="104" y="0"/>
                    <a:pt x="135" y="31"/>
                    <a:pt x="134"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3" name="Freeform 8">
              <a:extLst>
                <a:ext uri="{FF2B5EF4-FFF2-40B4-BE49-F238E27FC236}">
                  <a16:creationId xmlns:a16="http://schemas.microsoft.com/office/drawing/2014/main" id="{01E7C9B6-651F-2D90-356A-55B0DBEC3ACD}"/>
                </a:ext>
              </a:extLst>
            </p:cNvPr>
            <p:cNvSpPr>
              <a:spLocks/>
            </p:cNvSpPr>
            <p:nvPr/>
          </p:nvSpPr>
          <p:spPr bwMode="auto">
            <a:xfrm>
              <a:off x="6032521" y="3556001"/>
              <a:ext cx="191676" cy="188913"/>
            </a:xfrm>
            <a:custGeom>
              <a:avLst/>
              <a:gdLst>
                <a:gd name="T0" fmla="*/ 1 w 135"/>
                <a:gd name="T1" fmla="*/ 67 h 134"/>
                <a:gd name="T2" fmla="*/ 68 w 135"/>
                <a:gd name="T3" fmla="*/ 0 h 134"/>
                <a:gd name="T4" fmla="*/ 135 w 135"/>
                <a:gd name="T5" fmla="*/ 67 h 134"/>
                <a:gd name="T6" fmla="*/ 68 w 135"/>
                <a:gd name="T7" fmla="*/ 134 h 134"/>
                <a:gd name="T8" fmla="*/ 1 w 135"/>
                <a:gd name="T9" fmla="*/ 67 h 134"/>
              </a:gdLst>
              <a:ahLst/>
              <a:cxnLst>
                <a:cxn ang="0">
                  <a:pos x="T0" y="T1"/>
                </a:cxn>
                <a:cxn ang="0">
                  <a:pos x="T2" y="T3"/>
                </a:cxn>
                <a:cxn ang="0">
                  <a:pos x="T4" y="T5"/>
                </a:cxn>
                <a:cxn ang="0">
                  <a:pos x="T6" y="T7"/>
                </a:cxn>
                <a:cxn ang="0">
                  <a:pos x="T8" y="T9"/>
                </a:cxn>
              </a:cxnLst>
              <a:rect l="0" t="0" r="r" b="b"/>
              <a:pathLst>
                <a:path w="135" h="134">
                  <a:moveTo>
                    <a:pt x="1" y="67"/>
                  </a:moveTo>
                  <a:cubicBezTo>
                    <a:pt x="0" y="31"/>
                    <a:pt x="30" y="0"/>
                    <a:pt x="68" y="0"/>
                  </a:cubicBezTo>
                  <a:cubicBezTo>
                    <a:pt x="105" y="0"/>
                    <a:pt x="135" y="30"/>
                    <a:pt x="135" y="67"/>
                  </a:cubicBezTo>
                  <a:cubicBezTo>
                    <a:pt x="135" y="105"/>
                    <a:pt x="104" y="134"/>
                    <a:pt x="68" y="134"/>
                  </a:cubicBezTo>
                  <a:cubicBezTo>
                    <a:pt x="31" y="134"/>
                    <a:pt x="0" y="104"/>
                    <a:pt x="1"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5" name="Freeform 9">
              <a:extLst>
                <a:ext uri="{FF2B5EF4-FFF2-40B4-BE49-F238E27FC236}">
                  <a16:creationId xmlns:a16="http://schemas.microsoft.com/office/drawing/2014/main" id="{CCA8A9D9-60DF-132C-1CD7-DB99734715F2}"/>
                </a:ext>
              </a:extLst>
            </p:cNvPr>
            <p:cNvSpPr>
              <a:spLocks/>
            </p:cNvSpPr>
            <p:nvPr/>
          </p:nvSpPr>
          <p:spPr bwMode="auto">
            <a:xfrm>
              <a:off x="6061271" y="3754438"/>
              <a:ext cx="226818" cy="179388"/>
            </a:xfrm>
            <a:custGeom>
              <a:avLst/>
              <a:gdLst>
                <a:gd name="T0" fmla="*/ 155 w 161"/>
                <a:gd name="T1" fmla="*/ 128 h 128"/>
                <a:gd name="T2" fmla="*/ 45 w 161"/>
                <a:gd name="T3" fmla="*/ 128 h 128"/>
                <a:gd name="T4" fmla="*/ 0 w 161"/>
                <a:gd name="T5" fmla="*/ 18 h 128"/>
                <a:gd name="T6" fmla="*/ 103 w 161"/>
                <a:gd name="T7" fmla="*/ 20 h 128"/>
                <a:gd name="T8" fmla="*/ 155 w 161"/>
                <a:gd name="T9" fmla="*/ 128 h 128"/>
              </a:gdLst>
              <a:ahLst/>
              <a:cxnLst>
                <a:cxn ang="0">
                  <a:pos x="T0" y="T1"/>
                </a:cxn>
                <a:cxn ang="0">
                  <a:pos x="T2" y="T3"/>
                </a:cxn>
                <a:cxn ang="0">
                  <a:pos x="T4" y="T5"/>
                </a:cxn>
                <a:cxn ang="0">
                  <a:pos x="T6" y="T7"/>
                </a:cxn>
                <a:cxn ang="0">
                  <a:pos x="T8" y="T9"/>
                </a:cxn>
              </a:cxnLst>
              <a:rect l="0" t="0" r="r" b="b"/>
              <a:pathLst>
                <a:path w="161" h="128">
                  <a:moveTo>
                    <a:pt x="155" y="128"/>
                  </a:moveTo>
                  <a:cubicBezTo>
                    <a:pt x="119" y="128"/>
                    <a:pt x="82" y="128"/>
                    <a:pt x="45" y="128"/>
                  </a:cubicBezTo>
                  <a:cubicBezTo>
                    <a:pt x="44" y="86"/>
                    <a:pt x="29" y="49"/>
                    <a:pt x="0" y="18"/>
                  </a:cubicBezTo>
                  <a:cubicBezTo>
                    <a:pt x="25" y="3"/>
                    <a:pt x="69" y="0"/>
                    <a:pt x="103" y="20"/>
                  </a:cubicBezTo>
                  <a:cubicBezTo>
                    <a:pt x="144" y="45"/>
                    <a:pt x="161" y="89"/>
                    <a:pt x="155"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50" name="Freeform 10">
              <a:extLst>
                <a:ext uri="{FF2B5EF4-FFF2-40B4-BE49-F238E27FC236}">
                  <a16:creationId xmlns:a16="http://schemas.microsoft.com/office/drawing/2014/main" id="{0DD22E50-9E79-2C54-8014-8CC1321F71EB}"/>
                </a:ext>
              </a:extLst>
            </p:cNvPr>
            <p:cNvSpPr>
              <a:spLocks/>
            </p:cNvSpPr>
            <p:nvPr/>
          </p:nvSpPr>
          <p:spPr bwMode="auto">
            <a:xfrm>
              <a:off x="5511800" y="3754438"/>
              <a:ext cx="226818" cy="179388"/>
            </a:xfrm>
            <a:custGeom>
              <a:avLst/>
              <a:gdLst>
                <a:gd name="T0" fmla="*/ 6 w 161"/>
                <a:gd name="T1" fmla="*/ 128 h 128"/>
                <a:gd name="T2" fmla="*/ 116 w 161"/>
                <a:gd name="T3" fmla="*/ 128 h 128"/>
                <a:gd name="T4" fmla="*/ 161 w 161"/>
                <a:gd name="T5" fmla="*/ 18 h 128"/>
                <a:gd name="T6" fmla="*/ 58 w 161"/>
                <a:gd name="T7" fmla="*/ 20 h 128"/>
                <a:gd name="T8" fmla="*/ 6 w 161"/>
                <a:gd name="T9" fmla="*/ 128 h 128"/>
              </a:gdLst>
              <a:ahLst/>
              <a:cxnLst>
                <a:cxn ang="0">
                  <a:pos x="T0" y="T1"/>
                </a:cxn>
                <a:cxn ang="0">
                  <a:pos x="T2" y="T3"/>
                </a:cxn>
                <a:cxn ang="0">
                  <a:pos x="T4" y="T5"/>
                </a:cxn>
                <a:cxn ang="0">
                  <a:pos x="T6" y="T7"/>
                </a:cxn>
                <a:cxn ang="0">
                  <a:pos x="T8" y="T9"/>
                </a:cxn>
              </a:cxnLst>
              <a:rect l="0" t="0" r="r" b="b"/>
              <a:pathLst>
                <a:path w="161" h="128">
                  <a:moveTo>
                    <a:pt x="6" y="128"/>
                  </a:moveTo>
                  <a:cubicBezTo>
                    <a:pt x="42" y="128"/>
                    <a:pt x="79" y="128"/>
                    <a:pt x="116" y="128"/>
                  </a:cubicBezTo>
                  <a:cubicBezTo>
                    <a:pt x="117" y="86"/>
                    <a:pt x="132" y="49"/>
                    <a:pt x="161" y="18"/>
                  </a:cubicBezTo>
                  <a:cubicBezTo>
                    <a:pt x="136" y="3"/>
                    <a:pt x="92" y="0"/>
                    <a:pt x="58" y="20"/>
                  </a:cubicBezTo>
                  <a:cubicBezTo>
                    <a:pt x="17" y="45"/>
                    <a:pt x="0" y="89"/>
                    <a:pt x="6"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par>
                          <p:cTn id="8" fill="hold" nodeType="afterGroup">
                            <p:stCondLst>
                              <p:cond delay="1250"/>
                            </p:stCondLst>
                            <p:childTnLst>
                              <p:par>
                                <p:cTn id="9" presetID="10" presetClass="entr" presetSubtype="0" fill="hold" nodeType="after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fade">
                                      <p:cBhvr>
                                        <p:cTn id="11" dur="1000"/>
                                        <p:tgtEl>
                                          <p:spTgt spid="46">
                                            <p:txEl>
                                              <p:pRg st="0" end="0"/>
                                            </p:txEl>
                                          </p:spTgt>
                                        </p:tgtEl>
                                      </p:cBhvr>
                                    </p:animEffect>
                                  </p:childTnLst>
                                </p:cTn>
                              </p:par>
                            </p:childTnLst>
                          </p:cTn>
                        </p:par>
                        <p:par>
                          <p:cTn id="12" fill="hold" nodeType="afterGroup">
                            <p:stCondLst>
                              <p:cond delay="2250"/>
                            </p:stCondLst>
                            <p:childTnLst>
                              <p:par>
                                <p:cTn id="13" presetID="10" presetClass="entr" presetSubtype="0" fill="hold" nodeType="afterEffect">
                                  <p:stCondLst>
                                    <p:cond delay="0"/>
                                  </p:stCondLst>
                                  <p:childTnLst>
                                    <p:set>
                                      <p:cBhvr>
                                        <p:cTn id="14" dur="1" fill="hold">
                                          <p:stCondLst>
                                            <p:cond delay="0"/>
                                          </p:stCondLst>
                                        </p:cTn>
                                        <p:tgtEl>
                                          <p:spTgt spid="46">
                                            <p:txEl>
                                              <p:pRg st="2" end="2"/>
                                            </p:txEl>
                                          </p:spTgt>
                                        </p:tgtEl>
                                        <p:attrNameLst>
                                          <p:attrName>style.visibility</p:attrName>
                                        </p:attrNameLst>
                                      </p:cBhvr>
                                      <p:to>
                                        <p:strVal val="visible"/>
                                      </p:to>
                                    </p:set>
                                    <p:animEffect transition="in" filter="fade">
                                      <p:cBhvr>
                                        <p:cTn id="15" dur="1000"/>
                                        <p:tgtEl>
                                          <p:spTgt spid="46">
                                            <p:txEl>
                                              <p:pRg st="2" end="2"/>
                                            </p:txEl>
                                          </p:spTgt>
                                        </p:tgtEl>
                                      </p:cBhvr>
                                    </p:animEffect>
                                  </p:childTnLst>
                                </p:cTn>
                              </p:par>
                            </p:childTnLst>
                          </p:cTn>
                        </p:par>
                        <p:par>
                          <p:cTn id="16" fill="hold" nodeType="afterGroup">
                            <p:stCondLst>
                              <p:cond delay="325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childTnLst>
                                </p:cTn>
                              </p:par>
                            </p:childTnLst>
                          </p:cTn>
                        </p:par>
                        <p:par>
                          <p:cTn id="20" fill="hold" nodeType="afterGroup">
                            <p:stCondLst>
                              <p:cond delay="4250"/>
                            </p:stCondLst>
                            <p:childTnLst>
                              <p:par>
                                <p:cTn id="21" presetID="10" presetClass="entr" presetSubtype="0"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1000"/>
                                        <p:tgtEl>
                                          <p:spTgt spid="4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500" fill="hold"/>
                                        <p:tgtEl>
                                          <p:spTgt spid="54"/>
                                        </p:tgtEl>
                                        <p:attrNameLst>
                                          <p:attrName>ppt_w</p:attrName>
                                        </p:attrNameLst>
                                      </p:cBhvr>
                                      <p:tavLst>
                                        <p:tav tm="0">
                                          <p:val>
                                            <p:fltVal val="0"/>
                                          </p:val>
                                        </p:tav>
                                        <p:tav tm="100000">
                                          <p:val>
                                            <p:strVal val="#ppt_w"/>
                                          </p:val>
                                        </p:tav>
                                      </p:tavLst>
                                    </p:anim>
                                    <p:anim calcmode="lin" valueType="num">
                                      <p:cBhvr>
                                        <p:cTn id="29" dur="500" fill="hold"/>
                                        <p:tgtEl>
                                          <p:spTgt spid="54"/>
                                        </p:tgtEl>
                                        <p:attrNameLst>
                                          <p:attrName>ppt_h</p:attrName>
                                        </p:attrNameLst>
                                      </p:cBhvr>
                                      <p:tavLst>
                                        <p:tav tm="0">
                                          <p:val>
                                            <p:fltVal val="0"/>
                                          </p:val>
                                        </p:tav>
                                        <p:tav tm="100000">
                                          <p:val>
                                            <p:strVal val="#ppt_h"/>
                                          </p:val>
                                        </p:tav>
                                      </p:tavLst>
                                    </p:anim>
                                    <p:animEffect transition="in" filter="fade">
                                      <p:cBhvr>
                                        <p:cTn id="30" dur="500"/>
                                        <p:tgtEl>
                                          <p:spTgt spid="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D358CE-D41D-88B0-8569-B3E00F73823A}"/>
              </a:ext>
            </a:extLst>
          </p:cNvPr>
          <p:cNvSpPr>
            <a:spLocks noGrp="1"/>
          </p:cNvSpPr>
          <p:nvPr>
            <p:ph type="title"/>
          </p:nvPr>
        </p:nvSpPr>
        <p:spPr>
          <a:xfrm>
            <a:off x="300038" y="301625"/>
            <a:ext cx="10515600" cy="449263"/>
          </a:xfrm>
        </p:spPr>
        <p:txBody>
          <a:bodyPr>
            <a:normAutofit fontScale="90000"/>
          </a:bodyPr>
          <a:lstStyle/>
          <a:p>
            <a:pPr eaLnBrk="1" hangingPunct="1">
              <a:lnSpc>
                <a:spcPct val="100000"/>
              </a:lnSpc>
              <a:defRPr/>
            </a:pPr>
            <a:r>
              <a:rPr lang="tr-TR" altLang="tr-TR" sz="2500">
                <a:solidFill>
                  <a:srgbClr val="FFFFFF"/>
                </a:solidFill>
                <a:effectLst>
                  <a:outerShdw blurRad="38100" dist="38100" dir="2700000" algn="tl">
                    <a:srgbClr val="000000"/>
                  </a:outerShdw>
                </a:effectLst>
                <a:latin typeface="Noto Sans" panose="020B0502040504020204" pitchFamily="34" charset="0"/>
                <a:cs typeface="Noto Sans" panose="020B0502040504020204" pitchFamily="34" charset="0"/>
              </a:rPr>
              <a:t>Görevler İle İlgili İpuçları</a:t>
            </a:r>
            <a:endParaRPr lang="en-GB" altLang="tr-TR" sz="2500">
              <a:solidFill>
                <a:srgbClr val="FFFFFF"/>
              </a:solidFill>
              <a:effectLst/>
              <a:latin typeface="Noto Sans" panose="020B0502040504020204" pitchFamily="34" charset="0"/>
              <a:cs typeface="Noto Sans" panose="020B0502040504020204" pitchFamily="34" charset="0"/>
            </a:endParaRPr>
          </a:p>
        </p:txBody>
      </p:sp>
      <p:sp>
        <p:nvSpPr>
          <p:cNvPr id="4" name="Slayt Numarası Yer Tutucusu 3">
            <a:extLst>
              <a:ext uri="{FF2B5EF4-FFF2-40B4-BE49-F238E27FC236}">
                <a16:creationId xmlns:a16="http://schemas.microsoft.com/office/drawing/2014/main" id="{2E8B745C-3AD9-060E-C34D-4AA38EA5ACE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3DDBA081-15DE-42FC-A728-C2149C441EEC}" type="slidenum">
              <a:rPr lang="tr-TR" altLang="tr-TR" smtClean="0">
                <a:solidFill>
                  <a:srgbClr val="A50100"/>
                </a:solidFill>
              </a:rPr>
              <a:pPr>
                <a:defRPr/>
              </a:pPr>
              <a:t>124</a:t>
            </a:fld>
            <a:endParaRPr lang="tr-TR" altLang="tr-TR">
              <a:solidFill>
                <a:srgbClr val="A50100"/>
              </a:solidFill>
            </a:endParaRPr>
          </a:p>
        </p:txBody>
      </p:sp>
      <p:sp>
        <p:nvSpPr>
          <p:cNvPr id="44" name="TextBox 38">
            <a:extLst>
              <a:ext uri="{FF2B5EF4-FFF2-40B4-BE49-F238E27FC236}">
                <a16:creationId xmlns:a16="http://schemas.microsoft.com/office/drawing/2014/main" id="{9B7611F4-9870-E49A-E76B-AAAF2AA7C2A4}"/>
              </a:ext>
            </a:extLst>
          </p:cNvPr>
          <p:cNvSpPr txBox="1">
            <a:spLocks noChangeArrowheads="1"/>
          </p:cNvSpPr>
          <p:nvPr/>
        </p:nvSpPr>
        <p:spPr bwMode="auto">
          <a:xfrm>
            <a:off x="427038" y="3087688"/>
            <a:ext cx="32019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600" b="1">
                <a:latin typeface="Noto Sans" pitchFamily="34" charset="0"/>
                <a:cs typeface="Noto Sans" pitchFamily="34" charset="0"/>
              </a:rPr>
              <a:t>Görevlendirme</a:t>
            </a:r>
          </a:p>
        </p:txBody>
      </p:sp>
      <p:sp>
        <p:nvSpPr>
          <p:cNvPr id="46" name="TextBox 93">
            <a:extLst>
              <a:ext uri="{FF2B5EF4-FFF2-40B4-BE49-F238E27FC236}">
                <a16:creationId xmlns:a16="http://schemas.microsoft.com/office/drawing/2014/main" id="{409AF39E-013A-3278-5F61-9FD55A711D1B}"/>
              </a:ext>
            </a:extLst>
          </p:cNvPr>
          <p:cNvSpPr txBox="1"/>
          <p:nvPr/>
        </p:nvSpPr>
        <p:spPr>
          <a:xfrm>
            <a:off x="5197475" y="1184275"/>
            <a:ext cx="6075363" cy="1323975"/>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Geç Gelme</a:t>
            </a:r>
          </a:p>
          <a:p>
            <a:pPr algn="just" eaLnBrk="1" fontAlgn="auto" hangingPunct="1">
              <a:spcBef>
                <a:spcPts val="0"/>
              </a:spcBef>
              <a:spcAft>
                <a:spcPts val="0"/>
              </a:spcAft>
              <a:defRPr/>
            </a:pPr>
            <a:endParaRPr lang="tr-TR" sz="1400" dirty="0">
              <a:latin typeface="Open Sans" panose="020B0606030504020204" pitchFamily="34" charset="0"/>
            </a:endParaRPr>
          </a:p>
          <a:p>
            <a:pPr algn="just" eaLnBrk="1" fontAlgn="auto" hangingPunct="1">
              <a:spcBef>
                <a:spcPts val="0"/>
              </a:spcBef>
              <a:spcAft>
                <a:spcPts val="0"/>
              </a:spcAft>
              <a:defRPr/>
            </a:pPr>
            <a:r>
              <a:rPr lang="tr-TR" sz="2200" dirty="0">
                <a:latin typeface="Open Sans" panose="020B0606030504020204" pitchFamily="34" charset="0"/>
              </a:rPr>
              <a:t>E-Sınavda sınavdan </a:t>
            </a:r>
            <a:r>
              <a:rPr lang="tr-TR" sz="2200" b="1" u="sng" dirty="0">
                <a:solidFill>
                  <a:schemeClr val="accent6"/>
                </a:solidFill>
                <a:latin typeface="Open Sans" panose="020B0606030504020204" pitchFamily="34" charset="0"/>
              </a:rPr>
              <a:t>30 dakika önce</a:t>
            </a:r>
            <a:r>
              <a:rPr lang="tr-TR" sz="2200" b="1" dirty="0">
                <a:solidFill>
                  <a:schemeClr val="accent6"/>
                </a:solidFill>
                <a:latin typeface="Open Sans" panose="020B0606030504020204" pitchFamily="34" charset="0"/>
              </a:rPr>
              <a:t> </a:t>
            </a:r>
            <a:r>
              <a:rPr lang="tr-TR" sz="2200" dirty="0">
                <a:latin typeface="Open Sans" panose="020B0606030504020204" pitchFamily="34" charset="0"/>
              </a:rPr>
              <a:t>salona gelinmesi gerekmektedir. </a:t>
            </a:r>
          </a:p>
        </p:txBody>
      </p:sp>
      <p:sp>
        <p:nvSpPr>
          <p:cNvPr id="47" name="TextBox 97">
            <a:extLst>
              <a:ext uri="{FF2B5EF4-FFF2-40B4-BE49-F238E27FC236}">
                <a16:creationId xmlns:a16="http://schemas.microsoft.com/office/drawing/2014/main" id="{9EF18EFB-D392-BA3A-2249-A98AB614E5DB}"/>
              </a:ext>
            </a:extLst>
          </p:cNvPr>
          <p:cNvSpPr txBox="1"/>
          <p:nvPr/>
        </p:nvSpPr>
        <p:spPr>
          <a:xfrm>
            <a:off x="5197475" y="2941638"/>
            <a:ext cx="6667500" cy="1946275"/>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Geç Gelme</a:t>
            </a:r>
          </a:p>
          <a:p>
            <a:pPr algn="just" eaLnBrk="1" fontAlgn="auto" hangingPunct="1">
              <a:spcBef>
                <a:spcPts val="0"/>
              </a:spcBef>
              <a:spcAft>
                <a:spcPts val="0"/>
              </a:spcAft>
              <a:defRPr/>
            </a:pPr>
            <a:endParaRPr lang="tr-TR" sz="1050" dirty="0">
              <a:latin typeface="Open Sans" panose="020B0606030504020204" pitchFamily="34" charset="0"/>
            </a:endParaRPr>
          </a:p>
          <a:p>
            <a:pPr algn="just" eaLnBrk="1" fontAlgn="auto" hangingPunct="1">
              <a:spcBef>
                <a:spcPts val="0"/>
              </a:spcBef>
              <a:spcAft>
                <a:spcPts val="0"/>
              </a:spcAft>
              <a:defRPr/>
            </a:pPr>
            <a:r>
              <a:rPr lang="tr-TR" sz="2200" b="1" u="sng" dirty="0">
                <a:solidFill>
                  <a:schemeClr val="accent6"/>
                </a:solidFill>
                <a:latin typeface="Open Sans" panose="020B0606030504020204" pitchFamily="34" charset="0"/>
              </a:rPr>
              <a:t>Görevine geç gelen personel sınav başlamadan gelmişse</a:t>
            </a:r>
            <a:r>
              <a:rPr lang="tr-TR" sz="2200" dirty="0">
                <a:latin typeface="Open Sans" panose="020B0606030504020204" pitchFamily="34" charset="0"/>
              </a:rPr>
              <a:t> o oturum görevini yerine getirir. Bu görev karşılığında personele ücret ödenir.</a:t>
            </a:r>
          </a:p>
        </p:txBody>
      </p:sp>
      <p:sp>
        <p:nvSpPr>
          <p:cNvPr id="49" name="TextBox 98">
            <a:extLst>
              <a:ext uri="{FF2B5EF4-FFF2-40B4-BE49-F238E27FC236}">
                <a16:creationId xmlns:a16="http://schemas.microsoft.com/office/drawing/2014/main" id="{560D8D6E-2A1F-3E56-7C14-2A71897CA153}"/>
              </a:ext>
            </a:extLst>
          </p:cNvPr>
          <p:cNvSpPr txBox="1"/>
          <p:nvPr/>
        </p:nvSpPr>
        <p:spPr>
          <a:xfrm>
            <a:off x="1450975" y="4921250"/>
            <a:ext cx="8362950" cy="1293813"/>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Görev Yasağı</a:t>
            </a:r>
          </a:p>
          <a:p>
            <a:pPr algn="just" eaLnBrk="1" fontAlgn="auto" hangingPunct="1">
              <a:spcBef>
                <a:spcPts val="0"/>
              </a:spcBef>
              <a:spcAft>
                <a:spcPts val="0"/>
              </a:spcAft>
              <a:defRPr/>
            </a:pPr>
            <a:endParaRPr lang="tr-TR" sz="1200" dirty="0">
              <a:latin typeface="Open Sans" panose="020B0606030504020204" pitchFamily="34" charset="0"/>
            </a:endParaRPr>
          </a:p>
          <a:p>
            <a:pPr algn="just" eaLnBrk="1" fontAlgn="auto" hangingPunct="1">
              <a:spcBef>
                <a:spcPts val="0"/>
              </a:spcBef>
              <a:spcAft>
                <a:spcPts val="0"/>
              </a:spcAft>
              <a:defRPr/>
            </a:pPr>
            <a:r>
              <a:rPr lang="tr-TR" sz="2200" dirty="0">
                <a:latin typeface="Open Sans" panose="020B0606030504020204" pitchFamily="34" charset="0"/>
              </a:rPr>
              <a:t>Görevine gelmeyen, sınava </a:t>
            </a:r>
            <a:r>
              <a:rPr lang="tr-TR" sz="2200" b="1" u="sng" dirty="0">
                <a:solidFill>
                  <a:schemeClr val="accent6"/>
                </a:solidFill>
                <a:latin typeface="Open Sans" panose="020B0606030504020204" pitchFamily="34" charset="0"/>
              </a:rPr>
              <a:t>15 dakika</a:t>
            </a:r>
            <a:r>
              <a:rPr lang="tr-TR" sz="2200" dirty="0">
                <a:latin typeface="Open Sans" panose="020B0606030504020204" pitchFamily="34" charset="0"/>
              </a:rPr>
              <a:t> veya daha az kaldıysa gelen personel yine </a:t>
            </a:r>
            <a:r>
              <a:rPr lang="tr-TR" sz="2200" b="1" u="sng" dirty="0">
                <a:solidFill>
                  <a:schemeClr val="accent6"/>
                </a:solidFill>
                <a:latin typeface="Open Sans" panose="020B0606030504020204" pitchFamily="34" charset="0"/>
              </a:rPr>
              <a:t>1 yıl</a:t>
            </a:r>
            <a:r>
              <a:rPr lang="tr-TR" sz="2200" dirty="0">
                <a:latin typeface="Open Sans" panose="020B0606030504020204" pitchFamily="34" charset="0"/>
              </a:rPr>
              <a:t> MEB sınavlarında görev alamaz. </a:t>
            </a:r>
          </a:p>
        </p:txBody>
      </p:sp>
      <p:grpSp>
        <p:nvGrpSpPr>
          <p:cNvPr id="54" name="Group 99">
            <a:extLst>
              <a:ext uri="{FF2B5EF4-FFF2-40B4-BE49-F238E27FC236}">
                <a16:creationId xmlns:a16="http://schemas.microsoft.com/office/drawing/2014/main" id="{1DD90AC4-2335-BC54-2225-560F42108E32}"/>
              </a:ext>
            </a:extLst>
          </p:cNvPr>
          <p:cNvGrpSpPr/>
          <p:nvPr/>
        </p:nvGrpSpPr>
        <p:grpSpPr>
          <a:xfrm>
            <a:off x="4555628" y="1806484"/>
            <a:ext cx="498402" cy="498401"/>
            <a:chOff x="3187685" y="2367566"/>
            <a:chExt cx="2122867" cy="2122867"/>
          </a:xfrm>
          <a:solidFill>
            <a:schemeClr val="accent1"/>
          </a:solidFill>
        </p:grpSpPr>
        <p:sp>
          <p:nvSpPr>
            <p:cNvPr id="55" name="Oval 54">
              <a:extLst>
                <a:ext uri="{FF2B5EF4-FFF2-40B4-BE49-F238E27FC236}">
                  <a16:creationId xmlns:a16="http://schemas.microsoft.com/office/drawing/2014/main" id="{51A9ED23-2B78-4570-8ED9-DAFF1090FF0E}"/>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56" name="Rectangle: Rounded Corners 101">
              <a:extLst>
                <a:ext uri="{FF2B5EF4-FFF2-40B4-BE49-F238E27FC236}">
                  <a16:creationId xmlns:a16="http://schemas.microsoft.com/office/drawing/2014/main" id="{E1F85C65-9248-F7CF-84DA-7E238353F98A}"/>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57" name="Rectangle: Rounded Corners 102">
              <a:extLst>
                <a:ext uri="{FF2B5EF4-FFF2-40B4-BE49-F238E27FC236}">
                  <a16:creationId xmlns:a16="http://schemas.microsoft.com/office/drawing/2014/main" id="{D6F1A482-AB57-0A00-9EE1-E5D7FBF0490E}"/>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58" name="Group 99">
            <a:extLst>
              <a:ext uri="{FF2B5EF4-FFF2-40B4-BE49-F238E27FC236}">
                <a16:creationId xmlns:a16="http://schemas.microsoft.com/office/drawing/2014/main" id="{241FD941-F87B-3C16-3701-E1C47686A432}"/>
              </a:ext>
            </a:extLst>
          </p:cNvPr>
          <p:cNvGrpSpPr/>
          <p:nvPr/>
        </p:nvGrpSpPr>
        <p:grpSpPr>
          <a:xfrm>
            <a:off x="4555628" y="3516976"/>
            <a:ext cx="498402" cy="498401"/>
            <a:chOff x="3187685" y="2367566"/>
            <a:chExt cx="2122867" cy="2122867"/>
          </a:xfrm>
          <a:solidFill>
            <a:schemeClr val="accent1"/>
          </a:solidFill>
        </p:grpSpPr>
        <p:sp>
          <p:nvSpPr>
            <p:cNvPr id="59" name="Oval 58">
              <a:extLst>
                <a:ext uri="{FF2B5EF4-FFF2-40B4-BE49-F238E27FC236}">
                  <a16:creationId xmlns:a16="http://schemas.microsoft.com/office/drawing/2014/main" id="{84AE6FEE-5162-93E7-D3FC-C6F9F383481F}"/>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0" name="Rectangle: Rounded Corners 101">
              <a:extLst>
                <a:ext uri="{FF2B5EF4-FFF2-40B4-BE49-F238E27FC236}">
                  <a16:creationId xmlns:a16="http://schemas.microsoft.com/office/drawing/2014/main" id="{7EE33CA7-3427-DA48-035C-A4D30D45A1A8}"/>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1" name="Rectangle: Rounded Corners 102">
              <a:extLst>
                <a:ext uri="{FF2B5EF4-FFF2-40B4-BE49-F238E27FC236}">
                  <a16:creationId xmlns:a16="http://schemas.microsoft.com/office/drawing/2014/main" id="{266BCAE1-6FCC-2E38-37B8-09D5016E5BE7}"/>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62" name="Group 99">
            <a:extLst>
              <a:ext uri="{FF2B5EF4-FFF2-40B4-BE49-F238E27FC236}">
                <a16:creationId xmlns:a16="http://schemas.microsoft.com/office/drawing/2014/main" id="{99D6E931-BC82-ADBE-F431-CDBD465C4FD3}"/>
              </a:ext>
            </a:extLst>
          </p:cNvPr>
          <p:cNvGrpSpPr/>
          <p:nvPr/>
        </p:nvGrpSpPr>
        <p:grpSpPr>
          <a:xfrm>
            <a:off x="798760" y="5568032"/>
            <a:ext cx="498402" cy="498401"/>
            <a:chOff x="3187685" y="2367566"/>
            <a:chExt cx="2122867" cy="2122867"/>
          </a:xfrm>
          <a:solidFill>
            <a:schemeClr val="accent1"/>
          </a:solidFill>
        </p:grpSpPr>
        <p:sp>
          <p:nvSpPr>
            <p:cNvPr id="63" name="Oval 62">
              <a:extLst>
                <a:ext uri="{FF2B5EF4-FFF2-40B4-BE49-F238E27FC236}">
                  <a16:creationId xmlns:a16="http://schemas.microsoft.com/office/drawing/2014/main" id="{A8D3D0AB-69ED-98D8-A734-F4CECD56A08A}"/>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4" name="Rectangle: Rounded Corners 101">
              <a:extLst>
                <a:ext uri="{FF2B5EF4-FFF2-40B4-BE49-F238E27FC236}">
                  <a16:creationId xmlns:a16="http://schemas.microsoft.com/office/drawing/2014/main" id="{16F192D6-1380-7712-E54E-ED8D6866B218}"/>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5" name="Rectangle: Rounded Corners 102">
              <a:extLst>
                <a:ext uri="{FF2B5EF4-FFF2-40B4-BE49-F238E27FC236}">
                  <a16:creationId xmlns:a16="http://schemas.microsoft.com/office/drawing/2014/main" id="{1D9C58F7-772D-2F81-6EEA-A0E17C3AFD4B}"/>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32" name="Group 21">
            <a:extLst>
              <a:ext uri="{FF2B5EF4-FFF2-40B4-BE49-F238E27FC236}">
                <a16:creationId xmlns:a16="http://schemas.microsoft.com/office/drawing/2014/main" id="{048D02F8-36F8-EDDA-048F-164552822C74}"/>
              </a:ext>
            </a:extLst>
          </p:cNvPr>
          <p:cNvGrpSpPr/>
          <p:nvPr/>
        </p:nvGrpSpPr>
        <p:grpSpPr>
          <a:xfrm>
            <a:off x="645630" y="1234209"/>
            <a:ext cx="2753970" cy="1642949"/>
            <a:chOff x="5511800" y="3492501"/>
            <a:chExt cx="776289" cy="441325"/>
          </a:xfrm>
          <a:solidFill>
            <a:srgbClr val="92D050"/>
          </a:solidFill>
        </p:grpSpPr>
        <p:sp>
          <p:nvSpPr>
            <p:cNvPr id="33" name="Freeform 5">
              <a:extLst>
                <a:ext uri="{FF2B5EF4-FFF2-40B4-BE49-F238E27FC236}">
                  <a16:creationId xmlns:a16="http://schemas.microsoft.com/office/drawing/2014/main" id="{89978C5E-8900-FBF2-3F7A-92EEFCD9D7DC}"/>
                </a:ext>
              </a:extLst>
            </p:cNvPr>
            <p:cNvSpPr>
              <a:spLocks/>
            </p:cNvSpPr>
            <p:nvPr/>
          </p:nvSpPr>
          <p:spPr bwMode="auto">
            <a:xfrm>
              <a:off x="5709865" y="3732213"/>
              <a:ext cx="383352" cy="201613"/>
            </a:xfrm>
            <a:custGeom>
              <a:avLst/>
              <a:gdLst>
                <a:gd name="T0" fmla="*/ 0 w 270"/>
                <a:gd name="T1" fmla="*/ 143 h 143"/>
                <a:gd name="T2" fmla="*/ 61 w 270"/>
                <a:gd name="T3" fmla="*/ 31 h 143"/>
                <a:gd name="T4" fmla="*/ 206 w 270"/>
                <a:gd name="T5" fmla="*/ 30 h 143"/>
                <a:gd name="T6" fmla="*/ 270 w 270"/>
                <a:gd name="T7" fmla="*/ 143 h 143"/>
                <a:gd name="T8" fmla="*/ 0 w 270"/>
                <a:gd name="T9" fmla="*/ 143 h 143"/>
              </a:gdLst>
              <a:ahLst/>
              <a:cxnLst>
                <a:cxn ang="0">
                  <a:pos x="T0" y="T1"/>
                </a:cxn>
                <a:cxn ang="0">
                  <a:pos x="T2" y="T3"/>
                </a:cxn>
                <a:cxn ang="0">
                  <a:pos x="T4" y="T5"/>
                </a:cxn>
                <a:cxn ang="0">
                  <a:pos x="T6" y="T7"/>
                </a:cxn>
                <a:cxn ang="0">
                  <a:pos x="T8" y="T9"/>
                </a:cxn>
              </a:cxnLst>
              <a:rect l="0" t="0" r="r" b="b"/>
              <a:pathLst>
                <a:path w="270" h="143">
                  <a:moveTo>
                    <a:pt x="0" y="143"/>
                  </a:moveTo>
                  <a:cubicBezTo>
                    <a:pt x="2" y="96"/>
                    <a:pt x="21" y="57"/>
                    <a:pt x="61" y="31"/>
                  </a:cubicBezTo>
                  <a:cubicBezTo>
                    <a:pt x="108" y="1"/>
                    <a:pt x="158" y="0"/>
                    <a:pt x="206" y="30"/>
                  </a:cubicBezTo>
                  <a:cubicBezTo>
                    <a:pt x="248" y="55"/>
                    <a:pt x="268" y="94"/>
                    <a:pt x="270" y="143"/>
                  </a:cubicBezTo>
                  <a:cubicBezTo>
                    <a:pt x="180" y="143"/>
                    <a:pt x="90" y="143"/>
                    <a:pt x="0" y="143"/>
                  </a:cubicBezTo>
                  <a:close/>
                </a:path>
              </a:pathLst>
            </a:custGeom>
            <a:grpFill/>
            <a:ln w="9525">
              <a:noFill/>
              <a:round/>
              <a:headEnd/>
              <a:tailEnd/>
            </a:ln>
          </p:spPr>
          <p:txBody>
            <a:bodyPr/>
            <a:lstStyle/>
            <a:p>
              <a:pPr eaLnBrk="1" fontAlgn="auto" hangingPunct="1">
                <a:spcBef>
                  <a:spcPts val="0"/>
                </a:spcBef>
                <a:spcAft>
                  <a:spcPts val="0"/>
                </a:spcAft>
                <a:defRPr/>
              </a:pPr>
              <a:endParaRPr lang="en-US" dirty="0">
                <a:latin typeface="Calibri" panose="020F0502020204030204"/>
              </a:endParaRPr>
            </a:p>
          </p:txBody>
        </p:sp>
        <p:sp>
          <p:nvSpPr>
            <p:cNvPr id="41" name="Freeform 6">
              <a:extLst>
                <a:ext uri="{FF2B5EF4-FFF2-40B4-BE49-F238E27FC236}">
                  <a16:creationId xmlns:a16="http://schemas.microsoft.com/office/drawing/2014/main" id="{43F78C01-BFB9-AF64-6D93-ED9BADCB0B8B}"/>
                </a:ext>
              </a:extLst>
            </p:cNvPr>
            <p:cNvSpPr>
              <a:spLocks/>
            </p:cNvSpPr>
            <p:nvPr/>
          </p:nvSpPr>
          <p:spPr bwMode="auto">
            <a:xfrm>
              <a:off x="5786536" y="3492501"/>
              <a:ext cx="226818" cy="220663"/>
            </a:xfrm>
            <a:custGeom>
              <a:avLst/>
              <a:gdLst>
                <a:gd name="T0" fmla="*/ 79 w 158"/>
                <a:gd name="T1" fmla="*/ 157 h 157"/>
                <a:gd name="T2" fmla="*/ 0 w 158"/>
                <a:gd name="T3" fmla="*/ 78 h 157"/>
                <a:gd name="T4" fmla="*/ 79 w 158"/>
                <a:gd name="T5" fmla="*/ 0 h 157"/>
                <a:gd name="T6" fmla="*/ 157 w 158"/>
                <a:gd name="T7" fmla="*/ 79 h 157"/>
                <a:gd name="T8" fmla="*/ 79 w 158"/>
                <a:gd name="T9" fmla="*/ 157 h 157"/>
              </a:gdLst>
              <a:ahLst/>
              <a:cxnLst>
                <a:cxn ang="0">
                  <a:pos x="T0" y="T1"/>
                </a:cxn>
                <a:cxn ang="0">
                  <a:pos x="T2" y="T3"/>
                </a:cxn>
                <a:cxn ang="0">
                  <a:pos x="T4" y="T5"/>
                </a:cxn>
                <a:cxn ang="0">
                  <a:pos x="T6" y="T7"/>
                </a:cxn>
                <a:cxn ang="0">
                  <a:pos x="T8" y="T9"/>
                </a:cxn>
              </a:cxnLst>
              <a:rect l="0" t="0" r="r" b="b"/>
              <a:pathLst>
                <a:path w="158" h="157">
                  <a:moveTo>
                    <a:pt x="79" y="157"/>
                  </a:moveTo>
                  <a:cubicBezTo>
                    <a:pt x="36" y="157"/>
                    <a:pt x="0" y="122"/>
                    <a:pt x="0" y="78"/>
                  </a:cubicBezTo>
                  <a:cubicBezTo>
                    <a:pt x="1" y="35"/>
                    <a:pt x="35" y="0"/>
                    <a:pt x="79" y="0"/>
                  </a:cubicBezTo>
                  <a:cubicBezTo>
                    <a:pt x="123" y="0"/>
                    <a:pt x="158" y="35"/>
                    <a:pt x="157" y="79"/>
                  </a:cubicBezTo>
                  <a:cubicBezTo>
                    <a:pt x="157" y="122"/>
                    <a:pt x="122" y="157"/>
                    <a:pt x="79" y="15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2" name="Freeform 7">
              <a:extLst>
                <a:ext uri="{FF2B5EF4-FFF2-40B4-BE49-F238E27FC236}">
                  <a16:creationId xmlns:a16="http://schemas.microsoft.com/office/drawing/2014/main" id="{281984F6-E64E-A22A-0207-DDBEE15C7C46}"/>
                </a:ext>
              </a:extLst>
            </p:cNvPr>
            <p:cNvSpPr>
              <a:spLocks/>
            </p:cNvSpPr>
            <p:nvPr/>
          </p:nvSpPr>
          <p:spPr bwMode="auto">
            <a:xfrm>
              <a:off x="5575692" y="3556001"/>
              <a:ext cx="191676" cy="188913"/>
            </a:xfrm>
            <a:custGeom>
              <a:avLst/>
              <a:gdLst>
                <a:gd name="T0" fmla="*/ 134 w 135"/>
                <a:gd name="T1" fmla="*/ 67 h 135"/>
                <a:gd name="T2" fmla="*/ 68 w 135"/>
                <a:gd name="T3" fmla="*/ 134 h 135"/>
                <a:gd name="T4" fmla="*/ 0 w 135"/>
                <a:gd name="T5" fmla="*/ 67 h 135"/>
                <a:gd name="T6" fmla="*/ 67 w 135"/>
                <a:gd name="T7" fmla="*/ 0 h 135"/>
                <a:gd name="T8" fmla="*/ 134 w 135"/>
                <a:gd name="T9" fmla="*/ 67 h 135"/>
              </a:gdLst>
              <a:ahLst/>
              <a:cxnLst>
                <a:cxn ang="0">
                  <a:pos x="T0" y="T1"/>
                </a:cxn>
                <a:cxn ang="0">
                  <a:pos x="T2" y="T3"/>
                </a:cxn>
                <a:cxn ang="0">
                  <a:pos x="T4" y="T5"/>
                </a:cxn>
                <a:cxn ang="0">
                  <a:pos x="T6" y="T7"/>
                </a:cxn>
                <a:cxn ang="0">
                  <a:pos x="T8" y="T9"/>
                </a:cxn>
              </a:cxnLst>
              <a:rect l="0" t="0" r="r" b="b"/>
              <a:pathLst>
                <a:path w="135" h="135">
                  <a:moveTo>
                    <a:pt x="134" y="67"/>
                  </a:moveTo>
                  <a:cubicBezTo>
                    <a:pt x="135" y="104"/>
                    <a:pt x="104" y="134"/>
                    <a:pt x="68" y="134"/>
                  </a:cubicBezTo>
                  <a:cubicBezTo>
                    <a:pt x="31" y="135"/>
                    <a:pt x="0" y="105"/>
                    <a:pt x="0" y="67"/>
                  </a:cubicBezTo>
                  <a:cubicBezTo>
                    <a:pt x="0" y="30"/>
                    <a:pt x="29" y="0"/>
                    <a:pt x="67" y="0"/>
                  </a:cubicBezTo>
                  <a:cubicBezTo>
                    <a:pt x="104" y="0"/>
                    <a:pt x="135" y="31"/>
                    <a:pt x="134"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3" name="Freeform 8">
              <a:extLst>
                <a:ext uri="{FF2B5EF4-FFF2-40B4-BE49-F238E27FC236}">
                  <a16:creationId xmlns:a16="http://schemas.microsoft.com/office/drawing/2014/main" id="{7A7098D3-BF6B-6A2E-D47D-6C1A7CA28A79}"/>
                </a:ext>
              </a:extLst>
            </p:cNvPr>
            <p:cNvSpPr>
              <a:spLocks/>
            </p:cNvSpPr>
            <p:nvPr/>
          </p:nvSpPr>
          <p:spPr bwMode="auto">
            <a:xfrm>
              <a:off x="6032521" y="3556001"/>
              <a:ext cx="191676" cy="188913"/>
            </a:xfrm>
            <a:custGeom>
              <a:avLst/>
              <a:gdLst>
                <a:gd name="T0" fmla="*/ 1 w 135"/>
                <a:gd name="T1" fmla="*/ 67 h 134"/>
                <a:gd name="T2" fmla="*/ 68 w 135"/>
                <a:gd name="T3" fmla="*/ 0 h 134"/>
                <a:gd name="T4" fmla="*/ 135 w 135"/>
                <a:gd name="T5" fmla="*/ 67 h 134"/>
                <a:gd name="T6" fmla="*/ 68 w 135"/>
                <a:gd name="T7" fmla="*/ 134 h 134"/>
                <a:gd name="T8" fmla="*/ 1 w 135"/>
                <a:gd name="T9" fmla="*/ 67 h 134"/>
              </a:gdLst>
              <a:ahLst/>
              <a:cxnLst>
                <a:cxn ang="0">
                  <a:pos x="T0" y="T1"/>
                </a:cxn>
                <a:cxn ang="0">
                  <a:pos x="T2" y="T3"/>
                </a:cxn>
                <a:cxn ang="0">
                  <a:pos x="T4" y="T5"/>
                </a:cxn>
                <a:cxn ang="0">
                  <a:pos x="T6" y="T7"/>
                </a:cxn>
                <a:cxn ang="0">
                  <a:pos x="T8" y="T9"/>
                </a:cxn>
              </a:cxnLst>
              <a:rect l="0" t="0" r="r" b="b"/>
              <a:pathLst>
                <a:path w="135" h="134">
                  <a:moveTo>
                    <a:pt x="1" y="67"/>
                  </a:moveTo>
                  <a:cubicBezTo>
                    <a:pt x="0" y="31"/>
                    <a:pt x="30" y="0"/>
                    <a:pt x="68" y="0"/>
                  </a:cubicBezTo>
                  <a:cubicBezTo>
                    <a:pt x="105" y="0"/>
                    <a:pt x="135" y="30"/>
                    <a:pt x="135" y="67"/>
                  </a:cubicBezTo>
                  <a:cubicBezTo>
                    <a:pt x="135" y="105"/>
                    <a:pt x="104" y="134"/>
                    <a:pt x="68" y="134"/>
                  </a:cubicBezTo>
                  <a:cubicBezTo>
                    <a:pt x="31" y="134"/>
                    <a:pt x="0" y="104"/>
                    <a:pt x="1"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5" name="Freeform 9">
              <a:extLst>
                <a:ext uri="{FF2B5EF4-FFF2-40B4-BE49-F238E27FC236}">
                  <a16:creationId xmlns:a16="http://schemas.microsoft.com/office/drawing/2014/main" id="{A1A2F5FF-0A53-CA33-99F0-ED1AF1B302A9}"/>
                </a:ext>
              </a:extLst>
            </p:cNvPr>
            <p:cNvSpPr>
              <a:spLocks/>
            </p:cNvSpPr>
            <p:nvPr/>
          </p:nvSpPr>
          <p:spPr bwMode="auto">
            <a:xfrm>
              <a:off x="6061271" y="3754438"/>
              <a:ext cx="226818" cy="179388"/>
            </a:xfrm>
            <a:custGeom>
              <a:avLst/>
              <a:gdLst>
                <a:gd name="T0" fmla="*/ 155 w 161"/>
                <a:gd name="T1" fmla="*/ 128 h 128"/>
                <a:gd name="T2" fmla="*/ 45 w 161"/>
                <a:gd name="T3" fmla="*/ 128 h 128"/>
                <a:gd name="T4" fmla="*/ 0 w 161"/>
                <a:gd name="T5" fmla="*/ 18 h 128"/>
                <a:gd name="T6" fmla="*/ 103 w 161"/>
                <a:gd name="T7" fmla="*/ 20 h 128"/>
                <a:gd name="T8" fmla="*/ 155 w 161"/>
                <a:gd name="T9" fmla="*/ 128 h 128"/>
              </a:gdLst>
              <a:ahLst/>
              <a:cxnLst>
                <a:cxn ang="0">
                  <a:pos x="T0" y="T1"/>
                </a:cxn>
                <a:cxn ang="0">
                  <a:pos x="T2" y="T3"/>
                </a:cxn>
                <a:cxn ang="0">
                  <a:pos x="T4" y="T5"/>
                </a:cxn>
                <a:cxn ang="0">
                  <a:pos x="T6" y="T7"/>
                </a:cxn>
                <a:cxn ang="0">
                  <a:pos x="T8" y="T9"/>
                </a:cxn>
              </a:cxnLst>
              <a:rect l="0" t="0" r="r" b="b"/>
              <a:pathLst>
                <a:path w="161" h="128">
                  <a:moveTo>
                    <a:pt x="155" y="128"/>
                  </a:moveTo>
                  <a:cubicBezTo>
                    <a:pt x="119" y="128"/>
                    <a:pt x="82" y="128"/>
                    <a:pt x="45" y="128"/>
                  </a:cubicBezTo>
                  <a:cubicBezTo>
                    <a:pt x="44" y="86"/>
                    <a:pt x="29" y="49"/>
                    <a:pt x="0" y="18"/>
                  </a:cubicBezTo>
                  <a:cubicBezTo>
                    <a:pt x="25" y="3"/>
                    <a:pt x="69" y="0"/>
                    <a:pt x="103" y="20"/>
                  </a:cubicBezTo>
                  <a:cubicBezTo>
                    <a:pt x="144" y="45"/>
                    <a:pt x="161" y="89"/>
                    <a:pt x="155"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50" name="Freeform 10">
              <a:extLst>
                <a:ext uri="{FF2B5EF4-FFF2-40B4-BE49-F238E27FC236}">
                  <a16:creationId xmlns:a16="http://schemas.microsoft.com/office/drawing/2014/main" id="{40CFE318-A122-5B8F-5F36-EF14160B31CF}"/>
                </a:ext>
              </a:extLst>
            </p:cNvPr>
            <p:cNvSpPr>
              <a:spLocks/>
            </p:cNvSpPr>
            <p:nvPr/>
          </p:nvSpPr>
          <p:spPr bwMode="auto">
            <a:xfrm>
              <a:off x="5511800" y="3754438"/>
              <a:ext cx="226818" cy="179388"/>
            </a:xfrm>
            <a:custGeom>
              <a:avLst/>
              <a:gdLst>
                <a:gd name="T0" fmla="*/ 6 w 161"/>
                <a:gd name="T1" fmla="*/ 128 h 128"/>
                <a:gd name="T2" fmla="*/ 116 w 161"/>
                <a:gd name="T3" fmla="*/ 128 h 128"/>
                <a:gd name="T4" fmla="*/ 161 w 161"/>
                <a:gd name="T5" fmla="*/ 18 h 128"/>
                <a:gd name="T6" fmla="*/ 58 w 161"/>
                <a:gd name="T7" fmla="*/ 20 h 128"/>
                <a:gd name="T8" fmla="*/ 6 w 161"/>
                <a:gd name="T9" fmla="*/ 128 h 128"/>
              </a:gdLst>
              <a:ahLst/>
              <a:cxnLst>
                <a:cxn ang="0">
                  <a:pos x="T0" y="T1"/>
                </a:cxn>
                <a:cxn ang="0">
                  <a:pos x="T2" y="T3"/>
                </a:cxn>
                <a:cxn ang="0">
                  <a:pos x="T4" y="T5"/>
                </a:cxn>
                <a:cxn ang="0">
                  <a:pos x="T6" y="T7"/>
                </a:cxn>
                <a:cxn ang="0">
                  <a:pos x="T8" y="T9"/>
                </a:cxn>
              </a:cxnLst>
              <a:rect l="0" t="0" r="r" b="b"/>
              <a:pathLst>
                <a:path w="161" h="128">
                  <a:moveTo>
                    <a:pt x="6" y="128"/>
                  </a:moveTo>
                  <a:cubicBezTo>
                    <a:pt x="42" y="128"/>
                    <a:pt x="79" y="128"/>
                    <a:pt x="116" y="128"/>
                  </a:cubicBezTo>
                  <a:cubicBezTo>
                    <a:pt x="117" y="86"/>
                    <a:pt x="132" y="49"/>
                    <a:pt x="161" y="18"/>
                  </a:cubicBezTo>
                  <a:cubicBezTo>
                    <a:pt x="136" y="3"/>
                    <a:pt x="92" y="0"/>
                    <a:pt x="58" y="20"/>
                  </a:cubicBezTo>
                  <a:cubicBezTo>
                    <a:pt x="17" y="45"/>
                    <a:pt x="0" y="89"/>
                    <a:pt x="6"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par>
                          <p:cTn id="8" fill="hold" nodeType="afterGroup">
                            <p:stCondLst>
                              <p:cond delay="125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childTnLst>
                          </p:cTn>
                        </p:par>
                        <p:par>
                          <p:cTn id="12" fill="hold" nodeType="afterGroup">
                            <p:stCondLst>
                              <p:cond delay="2250"/>
                            </p:stCondLst>
                            <p:childTnLst>
                              <p:par>
                                <p:cTn id="13" presetID="10"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Effect transition="in" filter="fade">
                                      <p:cBhvr>
                                        <p:cTn id="22" dur="500"/>
                                        <p:tgtEl>
                                          <p:spTgt spid="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animEffect transition="in" filter="fade">
                                      <p:cBhvr>
                                        <p:cTn id="29" dur="500"/>
                                        <p:tgtEl>
                                          <p:spTgt spid="5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p:cTn id="34" dur="500" fill="hold"/>
                                        <p:tgtEl>
                                          <p:spTgt spid="62"/>
                                        </p:tgtEl>
                                        <p:attrNameLst>
                                          <p:attrName>ppt_w</p:attrName>
                                        </p:attrNameLst>
                                      </p:cBhvr>
                                      <p:tavLst>
                                        <p:tav tm="0">
                                          <p:val>
                                            <p:fltVal val="0"/>
                                          </p:val>
                                        </p:tav>
                                        <p:tav tm="100000">
                                          <p:val>
                                            <p:strVal val="#ppt_w"/>
                                          </p:val>
                                        </p:tav>
                                      </p:tavLst>
                                    </p:anim>
                                    <p:anim calcmode="lin" valueType="num">
                                      <p:cBhvr>
                                        <p:cTn id="35" dur="500" fill="hold"/>
                                        <p:tgtEl>
                                          <p:spTgt spid="62"/>
                                        </p:tgtEl>
                                        <p:attrNameLst>
                                          <p:attrName>ppt_h</p:attrName>
                                        </p:attrNameLst>
                                      </p:cBhvr>
                                      <p:tavLst>
                                        <p:tav tm="0">
                                          <p:val>
                                            <p:fltVal val="0"/>
                                          </p:val>
                                        </p:tav>
                                        <p:tav tm="100000">
                                          <p:val>
                                            <p:strVal val="#ppt_h"/>
                                          </p:val>
                                        </p:tav>
                                      </p:tavLst>
                                    </p:anim>
                                    <p:animEffect transition="in" filter="fade">
                                      <p:cBhvr>
                                        <p:cTn id="36" dur="500"/>
                                        <p:tgtEl>
                                          <p:spTgt spid="6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418D49-979D-7C16-D530-6DB1722EE4F6}"/>
              </a:ext>
            </a:extLst>
          </p:cNvPr>
          <p:cNvSpPr>
            <a:spLocks noGrp="1"/>
          </p:cNvSpPr>
          <p:nvPr>
            <p:ph type="title"/>
          </p:nvPr>
        </p:nvSpPr>
        <p:spPr>
          <a:xfrm>
            <a:off x="300038" y="301625"/>
            <a:ext cx="10515600" cy="449263"/>
          </a:xfrm>
        </p:spPr>
        <p:txBody>
          <a:bodyPr>
            <a:normAutofit fontScale="90000"/>
          </a:bodyPr>
          <a:lstStyle/>
          <a:p>
            <a:pPr eaLnBrk="1" hangingPunct="1">
              <a:lnSpc>
                <a:spcPct val="100000"/>
              </a:lnSpc>
              <a:defRPr/>
            </a:pPr>
            <a:r>
              <a:rPr lang="tr-TR" altLang="tr-TR" sz="2500">
                <a:solidFill>
                  <a:srgbClr val="FFFFFF"/>
                </a:solidFill>
                <a:effectLst>
                  <a:outerShdw blurRad="38100" dist="38100" dir="2700000" algn="tl">
                    <a:srgbClr val="000000"/>
                  </a:outerShdw>
                </a:effectLst>
                <a:latin typeface="Noto Sans" panose="020B0502040504020204" pitchFamily="34" charset="0"/>
                <a:cs typeface="Noto Sans" panose="020B0502040504020204" pitchFamily="34" charset="0"/>
              </a:rPr>
              <a:t>Görevler İle İlgili İpuçları</a:t>
            </a:r>
            <a:endParaRPr lang="en-GB" altLang="tr-TR" sz="2500">
              <a:solidFill>
                <a:srgbClr val="FFFFFF"/>
              </a:solidFill>
              <a:effectLst/>
              <a:latin typeface="Noto Sans" panose="020B0502040504020204" pitchFamily="34" charset="0"/>
              <a:cs typeface="Noto Sans" panose="020B0502040504020204" pitchFamily="34" charset="0"/>
            </a:endParaRPr>
          </a:p>
        </p:txBody>
      </p:sp>
      <p:sp>
        <p:nvSpPr>
          <p:cNvPr id="4" name="Slayt Numarası Yer Tutucusu 3">
            <a:extLst>
              <a:ext uri="{FF2B5EF4-FFF2-40B4-BE49-F238E27FC236}">
                <a16:creationId xmlns:a16="http://schemas.microsoft.com/office/drawing/2014/main" id="{DF8DE2F4-0205-CB59-4596-DB6F30AAD47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FCBF9E7F-1C23-4CBA-9CB0-2E978360F486}" type="slidenum">
              <a:rPr lang="tr-TR" altLang="tr-TR" smtClean="0">
                <a:solidFill>
                  <a:srgbClr val="A50100"/>
                </a:solidFill>
              </a:rPr>
              <a:pPr>
                <a:defRPr/>
              </a:pPr>
              <a:t>125</a:t>
            </a:fld>
            <a:endParaRPr lang="tr-TR" altLang="tr-TR">
              <a:solidFill>
                <a:srgbClr val="A50100"/>
              </a:solidFill>
            </a:endParaRPr>
          </a:p>
        </p:txBody>
      </p:sp>
      <p:sp>
        <p:nvSpPr>
          <p:cNvPr id="44" name="TextBox 38">
            <a:extLst>
              <a:ext uri="{FF2B5EF4-FFF2-40B4-BE49-F238E27FC236}">
                <a16:creationId xmlns:a16="http://schemas.microsoft.com/office/drawing/2014/main" id="{4D2845F2-7E25-0283-597B-AD52CEF281CA}"/>
              </a:ext>
            </a:extLst>
          </p:cNvPr>
          <p:cNvSpPr txBox="1">
            <a:spLocks noChangeArrowheads="1"/>
          </p:cNvSpPr>
          <p:nvPr/>
        </p:nvSpPr>
        <p:spPr bwMode="auto">
          <a:xfrm>
            <a:off x="427038" y="3087688"/>
            <a:ext cx="32019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600" b="1">
                <a:latin typeface="Noto Sans" pitchFamily="34" charset="0"/>
                <a:cs typeface="Noto Sans" pitchFamily="34" charset="0"/>
              </a:rPr>
              <a:t>Görevlendirme</a:t>
            </a:r>
          </a:p>
        </p:txBody>
      </p:sp>
      <p:sp>
        <p:nvSpPr>
          <p:cNvPr id="46" name="TextBox 93">
            <a:extLst>
              <a:ext uri="{FF2B5EF4-FFF2-40B4-BE49-F238E27FC236}">
                <a16:creationId xmlns:a16="http://schemas.microsoft.com/office/drawing/2014/main" id="{12EF73DE-80A9-195D-F0F2-D7590DA15A7F}"/>
              </a:ext>
            </a:extLst>
          </p:cNvPr>
          <p:cNvSpPr txBox="1"/>
          <p:nvPr/>
        </p:nvSpPr>
        <p:spPr>
          <a:xfrm>
            <a:off x="5197475" y="1184275"/>
            <a:ext cx="6667500" cy="1662113"/>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Yasak Kaldırma</a:t>
            </a:r>
          </a:p>
          <a:p>
            <a:pPr algn="just" eaLnBrk="1" fontAlgn="auto" hangingPunct="1">
              <a:spcBef>
                <a:spcPts val="0"/>
              </a:spcBef>
              <a:spcAft>
                <a:spcPts val="0"/>
              </a:spcAft>
              <a:defRPr/>
            </a:pPr>
            <a:endParaRPr lang="tr-TR" sz="1400" dirty="0">
              <a:latin typeface="Open Sans" panose="020B0606030504020204" pitchFamily="34" charset="0"/>
            </a:endParaRPr>
          </a:p>
          <a:p>
            <a:pPr algn="just" eaLnBrk="1" fontAlgn="auto" hangingPunct="1">
              <a:spcBef>
                <a:spcPts val="0"/>
              </a:spcBef>
              <a:spcAft>
                <a:spcPts val="0"/>
              </a:spcAft>
              <a:defRPr/>
            </a:pPr>
            <a:r>
              <a:rPr lang="tr-TR" sz="2200" dirty="0">
                <a:latin typeface="Open Sans" panose="020B0606030504020204" pitchFamily="34" charset="0"/>
              </a:rPr>
              <a:t>Yasak kaldırma yetkisi </a:t>
            </a:r>
            <a:r>
              <a:rPr lang="tr-TR" sz="2200" b="1" u="sng" dirty="0">
                <a:solidFill>
                  <a:schemeClr val="accent6"/>
                </a:solidFill>
                <a:latin typeface="Open Sans" panose="020B0606030504020204" pitchFamily="34" charset="0"/>
              </a:rPr>
              <a:t>İl Millî Eğitim Müdürlükleri</a:t>
            </a:r>
            <a:r>
              <a:rPr lang="tr-TR" sz="2200" dirty="0">
                <a:latin typeface="Open Sans" panose="020B0606030504020204" pitchFamily="34" charset="0"/>
              </a:rPr>
              <a:t>ndedir. Bu yetki Valilik Oluru ile kullanılabilir. </a:t>
            </a:r>
          </a:p>
        </p:txBody>
      </p:sp>
      <p:sp>
        <p:nvSpPr>
          <p:cNvPr id="47" name="TextBox 97">
            <a:extLst>
              <a:ext uri="{FF2B5EF4-FFF2-40B4-BE49-F238E27FC236}">
                <a16:creationId xmlns:a16="http://schemas.microsoft.com/office/drawing/2014/main" id="{CD5F3749-382C-4CA2-1F3C-74C949D2EF6D}"/>
              </a:ext>
            </a:extLst>
          </p:cNvPr>
          <p:cNvSpPr txBox="1"/>
          <p:nvPr/>
        </p:nvSpPr>
        <p:spPr>
          <a:xfrm>
            <a:off x="5197475" y="3197225"/>
            <a:ext cx="6667500" cy="1608138"/>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Tekrar Yasaklanma</a:t>
            </a:r>
          </a:p>
          <a:p>
            <a:pPr algn="just" eaLnBrk="1" fontAlgn="auto" hangingPunct="1">
              <a:spcBef>
                <a:spcPts val="0"/>
              </a:spcBef>
              <a:spcAft>
                <a:spcPts val="0"/>
              </a:spcAft>
              <a:defRPr/>
            </a:pPr>
            <a:endParaRPr lang="tr-TR" sz="1050" dirty="0">
              <a:latin typeface="Open Sans" panose="020B0606030504020204" pitchFamily="34" charset="0"/>
            </a:endParaRPr>
          </a:p>
          <a:p>
            <a:pPr algn="just" eaLnBrk="1" fontAlgn="auto" hangingPunct="1">
              <a:spcBef>
                <a:spcPts val="0"/>
              </a:spcBef>
              <a:spcAft>
                <a:spcPts val="0"/>
              </a:spcAft>
              <a:defRPr/>
            </a:pPr>
            <a:r>
              <a:rPr lang="tr-TR" sz="2200" dirty="0">
                <a:latin typeface="Open Sans" panose="020B0606030504020204" pitchFamily="34" charset="0"/>
              </a:rPr>
              <a:t>Personel daha önceden MEB sınavlarından yasaklanmışsa tekrarı halinde yasak </a:t>
            </a:r>
            <a:r>
              <a:rPr lang="tr-TR" sz="2200" b="1" u="sng" dirty="0">
                <a:solidFill>
                  <a:schemeClr val="accent6"/>
                </a:solidFill>
                <a:latin typeface="Open Sans" panose="020B0606030504020204" pitchFamily="34" charset="0"/>
              </a:rPr>
              <a:t>5 yıl</a:t>
            </a:r>
            <a:r>
              <a:rPr lang="tr-TR" sz="2200" b="1" dirty="0">
                <a:solidFill>
                  <a:schemeClr val="accent6"/>
                </a:solidFill>
                <a:latin typeface="Open Sans" panose="020B0606030504020204" pitchFamily="34" charset="0"/>
              </a:rPr>
              <a:t> </a:t>
            </a:r>
            <a:r>
              <a:rPr lang="tr-TR" sz="2200" dirty="0">
                <a:latin typeface="Open Sans" panose="020B0606030504020204" pitchFamily="34" charset="0"/>
              </a:rPr>
              <a:t>olarak uygulanır.</a:t>
            </a:r>
          </a:p>
        </p:txBody>
      </p:sp>
      <p:sp>
        <p:nvSpPr>
          <p:cNvPr id="49" name="TextBox 98">
            <a:extLst>
              <a:ext uri="{FF2B5EF4-FFF2-40B4-BE49-F238E27FC236}">
                <a16:creationId xmlns:a16="http://schemas.microsoft.com/office/drawing/2014/main" id="{371AD125-B786-F137-7968-8C895CF1F7AC}"/>
              </a:ext>
            </a:extLst>
          </p:cNvPr>
          <p:cNvSpPr txBox="1"/>
          <p:nvPr/>
        </p:nvSpPr>
        <p:spPr>
          <a:xfrm>
            <a:off x="1450975" y="4921250"/>
            <a:ext cx="9715500" cy="1631950"/>
          </a:xfrm>
          <a:prstGeom prst="rect">
            <a:avLst/>
          </a:prstGeom>
          <a:noFill/>
        </p:spPr>
        <p:txBody>
          <a:bodyPr>
            <a:spAutoFit/>
          </a:bodyPr>
          <a:lstStyle/>
          <a:p>
            <a:pPr algn="just" eaLnBrk="1" fontAlgn="auto" hangingPunct="1">
              <a:spcBef>
                <a:spcPts val="0"/>
              </a:spcBef>
              <a:spcAft>
                <a:spcPts val="0"/>
              </a:spcAft>
              <a:defRPr/>
            </a:pPr>
            <a:r>
              <a:rPr lang="tr-TR" sz="2200" b="1" u="sng" dirty="0">
                <a:latin typeface="Open Sans" panose="020B0606030504020204" pitchFamily="34" charset="0"/>
              </a:rPr>
              <a:t>DYS Kontrolü</a:t>
            </a:r>
          </a:p>
          <a:p>
            <a:pPr algn="just" eaLnBrk="1" fontAlgn="auto" hangingPunct="1">
              <a:spcBef>
                <a:spcPts val="0"/>
              </a:spcBef>
              <a:spcAft>
                <a:spcPts val="0"/>
              </a:spcAft>
              <a:defRPr/>
            </a:pPr>
            <a:endParaRPr lang="tr-TR" sz="1200" dirty="0">
              <a:latin typeface="Open Sans" panose="020B0606030504020204" pitchFamily="34" charset="0"/>
            </a:endParaRPr>
          </a:p>
          <a:p>
            <a:pPr algn="just" eaLnBrk="1" fontAlgn="auto" hangingPunct="1">
              <a:spcBef>
                <a:spcPts val="0"/>
              </a:spcBef>
              <a:spcAft>
                <a:spcPts val="0"/>
              </a:spcAft>
              <a:defRPr/>
            </a:pPr>
            <a:r>
              <a:rPr lang="tr-TR" sz="2200" dirty="0">
                <a:latin typeface="Open Sans" panose="020B0606030504020204" pitchFamily="34" charset="0"/>
              </a:rPr>
              <a:t>Yasak kaldırma onayı </a:t>
            </a:r>
            <a:r>
              <a:rPr lang="tr-TR" sz="2200" b="1" u="sng" dirty="0">
                <a:solidFill>
                  <a:schemeClr val="accent6"/>
                </a:solidFill>
                <a:latin typeface="Open Sans" panose="020B0606030504020204" pitchFamily="34" charset="0"/>
              </a:rPr>
              <a:t>tekil olarak</a:t>
            </a:r>
            <a:r>
              <a:rPr lang="tr-TR" sz="2200" dirty="0">
                <a:latin typeface="Open Sans" panose="020B0606030504020204" pitchFamily="34" charset="0"/>
              </a:rPr>
              <a:t> alınmalı ve Resmi Yazıda konu kısmına TC Kimlik Numarası ve Görev Yasağı Kaldırılması yazılmalıdır.</a:t>
            </a:r>
          </a:p>
          <a:p>
            <a:pPr algn="just" eaLnBrk="1" fontAlgn="auto" hangingPunct="1">
              <a:spcBef>
                <a:spcPts val="0"/>
              </a:spcBef>
              <a:spcAft>
                <a:spcPts val="0"/>
              </a:spcAft>
              <a:defRPr/>
            </a:pPr>
            <a:r>
              <a:rPr lang="tr-TR" sz="2200" b="1" u="sng" dirty="0" err="1">
                <a:solidFill>
                  <a:schemeClr val="accent6"/>
                </a:solidFill>
                <a:latin typeface="Open Sans" panose="020B0606030504020204" pitchFamily="34" charset="0"/>
              </a:rPr>
              <a:t>Örn</a:t>
            </a:r>
            <a:r>
              <a:rPr lang="tr-TR" sz="2200" b="1" u="sng" dirty="0">
                <a:solidFill>
                  <a:schemeClr val="accent6"/>
                </a:solidFill>
                <a:latin typeface="Open Sans" panose="020B0606030504020204" pitchFamily="34" charset="0"/>
              </a:rPr>
              <a:t>: 123****123 Görev Yasağı Kaldırma</a:t>
            </a:r>
          </a:p>
        </p:txBody>
      </p:sp>
      <p:grpSp>
        <p:nvGrpSpPr>
          <p:cNvPr id="54" name="Group 99">
            <a:extLst>
              <a:ext uri="{FF2B5EF4-FFF2-40B4-BE49-F238E27FC236}">
                <a16:creationId xmlns:a16="http://schemas.microsoft.com/office/drawing/2014/main" id="{41FAE789-217C-92C0-1A80-92EDFCB8AA53}"/>
              </a:ext>
            </a:extLst>
          </p:cNvPr>
          <p:cNvGrpSpPr/>
          <p:nvPr/>
        </p:nvGrpSpPr>
        <p:grpSpPr>
          <a:xfrm>
            <a:off x="4555628" y="1806484"/>
            <a:ext cx="498402" cy="498401"/>
            <a:chOff x="3187685" y="2367566"/>
            <a:chExt cx="2122867" cy="2122867"/>
          </a:xfrm>
          <a:solidFill>
            <a:schemeClr val="accent1"/>
          </a:solidFill>
        </p:grpSpPr>
        <p:sp>
          <p:nvSpPr>
            <p:cNvPr id="55" name="Oval 54">
              <a:extLst>
                <a:ext uri="{FF2B5EF4-FFF2-40B4-BE49-F238E27FC236}">
                  <a16:creationId xmlns:a16="http://schemas.microsoft.com/office/drawing/2014/main" id="{205D0EB5-ECE9-7A77-DDD8-367236F08893}"/>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56" name="Rectangle: Rounded Corners 101">
              <a:extLst>
                <a:ext uri="{FF2B5EF4-FFF2-40B4-BE49-F238E27FC236}">
                  <a16:creationId xmlns:a16="http://schemas.microsoft.com/office/drawing/2014/main" id="{2C5E14DE-B030-FCBD-94B0-7FDE96082AE6}"/>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57" name="Rectangle: Rounded Corners 102">
              <a:extLst>
                <a:ext uri="{FF2B5EF4-FFF2-40B4-BE49-F238E27FC236}">
                  <a16:creationId xmlns:a16="http://schemas.microsoft.com/office/drawing/2014/main" id="{99693735-7248-30B1-5812-322FBCB53A8F}"/>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58" name="Group 99">
            <a:extLst>
              <a:ext uri="{FF2B5EF4-FFF2-40B4-BE49-F238E27FC236}">
                <a16:creationId xmlns:a16="http://schemas.microsoft.com/office/drawing/2014/main" id="{9FE9BA83-ACC8-A508-BCC9-ACC334711CCF}"/>
              </a:ext>
            </a:extLst>
          </p:cNvPr>
          <p:cNvGrpSpPr/>
          <p:nvPr/>
        </p:nvGrpSpPr>
        <p:grpSpPr>
          <a:xfrm>
            <a:off x="4555628" y="3752286"/>
            <a:ext cx="498402" cy="498401"/>
            <a:chOff x="3187685" y="2367566"/>
            <a:chExt cx="2122867" cy="2122867"/>
          </a:xfrm>
          <a:solidFill>
            <a:schemeClr val="accent1"/>
          </a:solidFill>
        </p:grpSpPr>
        <p:sp>
          <p:nvSpPr>
            <p:cNvPr id="59" name="Oval 58">
              <a:extLst>
                <a:ext uri="{FF2B5EF4-FFF2-40B4-BE49-F238E27FC236}">
                  <a16:creationId xmlns:a16="http://schemas.microsoft.com/office/drawing/2014/main" id="{BE29F77D-ECF2-588E-A5EC-DDEB03720E5B}"/>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0" name="Rectangle: Rounded Corners 101">
              <a:extLst>
                <a:ext uri="{FF2B5EF4-FFF2-40B4-BE49-F238E27FC236}">
                  <a16:creationId xmlns:a16="http://schemas.microsoft.com/office/drawing/2014/main" id="{9057CF76-761A-B823-B719-39CB5970A4AA}"/>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1" name="Rectangle: Rounded Corners 102">
              <a:extLst>
                <a:ext uri="{FF2B5EF4-FFF2-40B4-BE49-F238E27FC236}">
                  <a16:creationId xmlns:a16="http://schemas.microsoft.com/office/drawing/2014/main" id="{DF8210A5-380C-96B3-6690-5BAEA597856B}"/>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62" name="Group 99">
            <a:extLst>
              <a:ext uri="{FF2B5EF4-FFF2-40B4-BE49-F238E27FC236}">
                <a16:creationId xmlns:a16="http://schemas.microsoft.com/office/drawing/2014/main" id="{020315B3-35A8-87D7-F448-BAA47CDBF60B}"/>
              </a:ext>
            </a:extLst>
          </p:cNvPr>
          <p:cNvGrpSpPr/>
          <p:nvPr/>
        </p:nvGrpSpPr>
        <p:grpSpPr>
          <a:xfrm>
            <a:off x="798760" y="5568032"/>
            <a:ext cx="498402" cy="498401"/>
            <a:chOff x="3187685" y="2367566"/>
            <a:chExt cx="2122867" cy="2122867"/>
          </a:xfrm>
          <a:solidFill>
            <a:schemeClr val="accent1"/>
          </a:solidFill>
        </p:grpSpPr>
        <p:sp>
          <p:nvSpPr>
            <p:cNvPr id="63" name="Oval 62">
              <a:extLst>
                <a:ext uri="{FF2B5EF4-FFF2-40B4-BE49-F238E27FC236}">
                  <a16:creationId xmlns:a16="http://schemas.microsoft.com/office/drawing/2014/main" id="{D99EFFCD-DCCD-C6D1-11D2-139379D47EC0}"/>
                </a:ext>
              </a:extLst>
            </p:cNvPr>
            <p:cNvSpPr/>
            <p:nvPr/>
          </p:nvSpPr>
          <p:spPr>
            <a:xfrm>
              <a:off x="3187685" y="2367566"/>
              <a:ext cx="2122867" cy="2122867"/>
            </a:xfrm>
            <a:prstGeom prst="ellipse">
              <a:avLst/>
            </a:prstGeom>
            <a:solidFill>
              <a:schemeClr val="accent2">
                <a:lumMod val="40000"/>
                <a:lumOff val="60000"/>
              </a:schemeClr>
            </a:solidFill>
            <a:ln w="476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FFFFFF"/>
                  </a:solidFill>
                </a:rPr>
                <a:t> </a:t>
              </a:r>
            </a:p>
          </p:txBody>
        </p:sp>
        <p:sp>
          <p:nvSpPr>
            <p:cNvPr id="64" name="Rectangle: Rounded Corners 101">
              <a:extLst>
                <a:ext uri="{FF2B5EF4-FFF2-40B4-BE49-F238E27FC236}">
                  <a16:creationId xmlns:a16="http://schemas.microsoft.com/office/drawing/2014/main" id="{5B32B063-1F2B-2B5F-A3F1-4C155DB75C6F}"/>
                </a:ext>
              </a:extLst>
            </p:cNvPr>
            <p:cNvSpPr/>
            <p:nvPr/>
          </p:nvSpPr>
          <p:spPr>
            <a:xfrm rot="2700000">
              <a:off x="4125005" y="3606989"/>
              <a:ext cx="566564" cy="152423"/>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65" name="Rectangle: Rounded Corners 102">
              <a:extLst>
                <a:ext uri="{FF2B5EF4-FFF2-40B4-BE49-F238E27FC236}">
                  <a16:creationId xmlns:a16="http://schemas.microsoft.com/office/drawing/2014/main" id="{603561C6-D8E4-59BA-5882-03D888026AC8}"/>
                </a:ext>
              </a:extLst>
            </p:cNvPr>
            <p:cNvSpPr/>
            <p:nvPr/>
          </p:nvSpPr>
          <p:spPr>
            <a:xfrm rot="5400000">
              <a:off x="3717108" y="2977775"/>
              <a:ext cx="1080404" cy="149292"/>
            </a:xfrm>
            <a:prstGeom prst="roundRect">
              <a:avLst>
                <a:gd name="adj" fmla="val 457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rgbClr val="FFFFFF"/>
                </a:solidFill>
              </a:endParaRPr>
            </a:p>
          </p:txBody>
        </p:sp>
      </p:grpSp>
      <p:grpSp>
        <p:nvGrpSpPr>
          <p:cNvPr id="32" name="Group 21">
            <a:extLst>
              <a:ext uri="{FF2B5EF4-FFF2-40B4-BE49-F238E27FC236}">
                <a16:creationId xmlns:a16="http://schemas.microsoft.com/office/drawing/2014/main" id="{84BE89DD-FEC4-0CE3-4AFA-03C73054C3C3}"/>
              </a:ext>
            </a:extLst>
          </p:cNvPr>
          <p:cNvGrpSpPr/>
          <p:nvPr/>
        </p:nvGrpSpPr>
        <p:grpSpPr>
          <a:xfrm>
            <a:off x="645630" y="1234209"/>
            <a:ext cx="2753970" cy="1642949"/>
            <a:chOff x="5511800" y="3492501"/>
            <a:chExt cx="776289" cy="441325"/>
          </a:xfrm>
          <a:solidFill>
            <a:srgbClr val="92D050"/>
          </a:solidFill>
        </p:grpSpPr>
        <p:sp>
          <p:nvSpPr>
            <p:cNvPr id="33" name="Freeform 5">
              <a:extLst>
                <a:ext uri="{FF2B5EF4-FFF2-40B4-BE49-F238E27FC236}">
                  <a16:creationId xmlns:a16="http://schemas.microsoft.com/office/drawing/2014/main" id="{93F367B1-A29B-815B-4248-D0AABEB77502}"/>
                </a:ext>
              </a:extLst>
            </p:cNvPr>
            <p:cNvSpPr>
              <a:spLocks/>
            </p:cNvSpPr>
            <p:nvPr/>
          </p:nvSpPr>
          <p:spPr bwMode="auto">
            <a:xfrm>
              <a:off x="5709865" y="3732213"/>
              <a:ext cx="383352" cy="201613"/>
            </a:xfrm>
            <a:custGeom>
              <a:avLst/>
              <a:gdLst>
                <a:gd name="T0" fmla="*/ 0 w 270"/>
                <a:gd name="T1" fmla="*/ 143 h 143"/>
                <a:gd name="T2" fmla="*/ 61 w 270"/>
                <a:gd name="T3" fmla="*/ 31 h 143"/>
                <a:gd name="T4" fmla="*/ 206 w 270"/>
                <a:gd name="T5" fmla="*/ 30 h 143"/>
                <a:gd name="T6" fmla="*/ 270 w 270"/>
                <a:gd name="T7" fmla="*/ 143 h 143"/>
                <a:gd name="T8" fmla="*/ 0 w 270"/>
                <a:gd name="T9" fmla="*/ 143 h 143"/>
              </a:gdLst>
              <a:ahLst/>
              <a:cxnLst>
                <a:cxn ang="0">
                  <a:pos x="T0" y="T1"/>
                </a:cxn>
                <a:cxn ang="0">
                  <a:pos x="T2" y="T3"/>
                </a:cxn>
                <a:cxn ang="0">
                  <a:pos x="T4" y="T5"/>
                </a:cxn>
                <a:cxn ang="0">
                  <a:pos x="T6" y="T7"/>
                </a:cxn>
                <a:cxn ang="0">
                  <a:pos x="T8" y="T9"/>
                </a:cxn>
              </a:cxnLst>
              <a:rect l="0" t="0" r="r" b="b"/>
              <a:pathLst>
                <a:path w="270" h="143">
                  <a:moveTo>
                    <a:pt x="0" y="143"/>
                  </a:moveTo>
                  <a:cubicBezTo>
                    <a:pt x="2" y="96"/>
                    <a:pt x="21" y="57"/>
                    <a:pt x="61" y="31"/>
                  </a:cubicBezTo>
                  <a:cubicBezTo>
                    <a:pt x="108" y="1"/>
                    <a:pt x="158" y="0"/>
                    <a:pt x="206" y="30"/>
                  </a:cubicBezTo>
                  <a:cubicBezTo>
                    <a:pt x="248" y="55"/>
                    <a:pt x="268" y="94"/>
                    <a:pt x="270" y="143"/>
                  </a:cubicBezTo>
                  <a:cubicBezTo>
                    <a:pt x="180" y="143"/>
                    <a:pt x="90" y="143"/>
                    <a:pt x="0" y="143"/>
                  </a:cubicBezTo>
                  <a:close/>
                </a:path>
              </a:pathLst>
            </a:custGeom>
            <a:grpFill/>
            <a:ln w="9525">
              <a:noFill/>
              <a:round/>
              <a:headEnd/>
              <a:tailEnd/>
            </a:ln>
          </p:spPr>
          <p:txBody>
            <a:bodyPr/>
            <a:lstStyle/>
            <a:p>
              <a:pPr eaLnBrk="1" fontAlgn="auto" hangingPunct="1">
                <a:spcBef>
                  <a:spcPts val="0"/>
                </a:spcBef>
                <a:spcAft>
                  <a:spcPts val="0"/>
                </a:spcAft>
                <a:defRPr/>
              </a:pPr>
              <a:endParaRPr lang="en-US" dirty="0">
                <a:latin typeface="Calibri" panose="020F0502020204030204"/>
              </a:endParaRPr>
            </a:p>
          </p:txBody>
        </p:sp>
        <p:sp>
          <p:nvSpPr>
            <p:cNvPr id="41" name="Freeform 6">
              <a:extLst>
                <a:ext uri="{FF2B5EF4-FFF2-40B4-BE49-F238E27FC236}">
                  <a16:creationId xmlns:a16="http://schemas.microsoft.com/office/drawing/2014/main" id="{A07C70D4-AA8D-67B3-739B-DC3CF1873193}"/>
                </a:ext>
              </a:extLst>
            </p:cNvPr>
            <p:cNvSpPr>
              <a:spLocks/>
            </p:cNvSpPr>
            <p:nvPr/>
          </p:nvSpPr>
          <p:spPr bwMode="auto">
            <a:xfrm>
              <a:off x="5786536" y="3492501"/>
              <a:ext cx="226818" cy="220663"/>
            </a:xfrm>
            <a:custGeom>
              <a:avLst/>
              <a:gdLst>
                <a:gd name="T0" fmla="*/ 79 w 158"/>
                <a:gd name="T1" fmla="*/ 157 h 157"/>
                <a:gd name="T2" fmla="*/ 0 w 158"/>
                <a:gd name="T3" fmla="*/ 78 h 157"/>
                <a:gd name="T4" fmla="*/ 79 w 158"/>
                <a:gd name="T5" fmla="*/ 0 h 157"/>
                <a:gd name="T6" fmla="*/ 157 w 158"/>
                <a:gd name="T7" fmla="*/ 79 h 157"/>
                <a:gd name="T8" fmla="*/ 79 w 158"/>
                <a:gd name="T9" fmla="*/ 157 h 157"/>
              </a:gdLst>
              <a:ahLst/>
              <a:cxnLst>
                <a:cxn ang="0">
                  <a:pos x="T0" y="T1"/>
                </a:cxn>
                <a:cxn ang="0">
                  <a:pos x="T2" y="T3"/>
                </a:cxn>
                <a:cxn ang="0">
                  <a:pos x="T4" y="T5"/>
                </a:cxn>
                <a:cxn ang="0">
                  <a:pos x="T6" y="T7"/>
                </a:cxn>
                <a:cxn ang="0">
                  <a:pos x="T8" y="T9"/>
                </a:cxn>
              </a:cxnLst>
              <a:rect l="0" t="0" r="r" b="b"/>
              <a:pathLst>
                <a:path w="158" h="157">
                  <a:moveTo>
                    <a:pt x="79" y="157"/>
                  </a:moveTo>
                  <a:cubicBezTo>
                    <a:pt x="36" y="157"/>
                    <a:pt x="0" y="122"/>
                    <a:pt x="0" y="78"/>
                  </a:cubicBezTo>
                  <a:cubicBezTo>
                    <a:pt x="1" y="35"/>
                    <a:pt x="35" y="0"/>
                    <a:pt x="79" y="0"/>
                  </a:cubicBezTo>
                  <a:cubicBezTo>
                    <a:pt x="123" y="0"/>
                    <a:pt x="158" y="35"/>
                    <a:pt x="157" y="79"/>
                  </a:cubicBezTo>
                  <a:cubicBezTo>
                    <a:pt x="157" y="122"/>
                    <a:pt x="122" y="157"/>
                    <a:pt x="79" y="15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2" name="Freeform 7">
              <a:extLst>
                <a:ext uri="{FF2B5EF4-FFF2-40B4-BE49-F238E27FC236}">
                  <a16:creationId xmlns:a16="http://schemas.microsoft.com/office/drawing/2014/main" id="{DA384439-F88D-A4EF-D2F8-929633920FC7}"/>
                </a:ext>
              </a:extLst>
            </p:cNvPr>
            <p:cNvSpPr>
              <a:spLocks/>
            </p:cNvSpPr>
            <p:nvPr/>
          </p:nvSpPr>
          <p:spPr bwMode="auto">
            <a:xfrm>
              <a:off x="5575692" y="3556001"/>
              <a:ext cx="191676" cy="188913"/>
            </a:xfrm>
            <a:custGeom>
              <a:avLst/>
              <a:gdLst>
                <a:gd name="T0" fmla="*/ 134 w 135"/>
                <a:gd name="T1" fmla="*/ 67 h 135"/>
                <a:gd name="T2" fmla="*/ 68 w 135"/>
                <a:gd name="T3" fmla="*/ 134 h 135"/>
                <a:gd name="T4" fmla="*/ 0 w 135"/>
                <a:gd name="T5" fmla="*/ 67 h 135"/>
                <a:gd name="T6" fmla="*/ 67 w 135"/>
                <a:gd name="T7" fmla="*/ 0 h 135"/>
                <a:gd name="T8" fmla="*/ 134 w 135"/>
                <a:gd name="T9" fmla="*/ 67 h 135"/>
              </a:gdLst>
              <a:ahLst/>
              <a:cxnLst>
                <a:cxn ang="0">
                  <a:pos x="T0" y="T1"/>
                </a:cxn>
                <a:cxn ang="0">
                  <a:pos x="T2" y="T3"/>
                </a:cxn>
                <a:cxn ang="0">
                  <a:pos x="T4" y="T5"/>
                </a:cxn>
                <a:cxn ang="0">
                  <a:pos x="T6" y="T7"/>
                </a:cxn>
                <a:cxn ang="0">
                  <a:pos x="T8" y="T9"/>
                </a:cxn>
              </a:cxnLst>
              <a:rect l="0" t="0" r="r" b="b"/>
              <a:pathLst>
                <a:path w="135" h="135">
                  <a:moveTo>
                    <a:pt x="134" y="67"/>
                  </a:moveTo>
                  <a:cubicBezTo>
                    <a:pt x="135" y="104"/>
                    <a:pt x="104" y="134"/>
                    <a:pt x="68" y="134"/>
                  </a:cubicBezTo>
                  <a:cubicBezTo>
                    <a:pt x="31" y="135"/>
                    <a:pt x="0" y="105"/>
                    <a:pt x="0" y="67"/>
                  </a:cubicBezTo>
                  <a:cubicBezTo>
                    <a:pt x="0" y="30"/>
                    <a:pt x="29" y="0"/>
                    <a:pt x="67" y="0"/>
                  </a:cubicBezTo>
                  <a:cubicBezTo>
                    <a:pt x="104" y="0"/>
                    <a:pt x="135" y="31"/>
                    <a:pt x="134"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3" name="Freeform 8">
              <a:extLst>
                <a:ext uri="{FF2B5EF4-FFF2-40B4-BE49-F238E27FC236}">
                  <a16:creationId xmlns:a16="http://schemas.microsoft.com/office/drawing/2014/main" id="{A0E7A6D7-6E6D-E5F8-503A-D0777D3685CE}"/>
                </a:ext>
              </a:extLst>
            </p:cNvPr>
            <p:cNvSpPr>
              <a:spLocks/>
            </p:cNvSpPr>
            <p:nvPr/>
          </p:nvSpPr>
          <p:spPr bwMode="auto">
            <a:xfrm>
              <a:off x="6032521" y="3556001"/>
              <a:ext cx="191676" cy="188913"/>
            </a:xfrm>
            <a:custGeom>
              <a:avLst/>
              <a:gdLst>
                <a:gd name="T0" fmla="*/ 1 w 135"/>
                <a:gd name="T1" fmla="*/ 67 h 134"/>
                <a:gd name="T2" fmla="*/ 68 w 135"/>
                <a:gd name="T3" fmla="*/ 0 h 134"/>
                <a:gd name="T4" fmla="*/ 135 w 135"/>
                <a:gd name="T5" fmla="*/ 67 h 134"/>
                <a:gd name="T6" fmla="*/ 68 w 135"/>
                <a:gd name="T7" fmla="*/ 134 h 134"/>
                <a:gd name="T8" fmla="*/ 1 w 135"/>
                <a:gd name="T9" fmla="*/ 67 h 134"/>
              </a:gdLst>
              <a:ahLst/>
              <a:cxnLst>
                <a:cxn ang="0">
                  <a:pos x="T0" y="T1"/>
                </a:cxn>
                <a:cxn ang="0">
                  <a:pos x="T2" y="T3"/>
                </a:cxn>
                <a:cxn ang="0">
                  <a:pos x="T4" y="T5"/>
                </a:cxn>
                <a:cxn ang="0">
                  <a:pos x="T6" y="T7"/>
                </a:cxn>
                <a:cxn ang="0">
                  <a:pos x="T8" y="T9"/>
                </a:cxn>
              </a:cxnLst>
              <a:rect l="0" t="0" r="r" b="b"/>
              <a:pathLst>
                <a:path w="135" h="134">
                  <a:moveTo>
                    <a:pt x="1" y="67"/>
                  </a:moveTo>
                  <a:cubicBezTo>
                    <a:pt x="0" y="31"/>
                    <a:pt x="30" y="0"/>
                    <a:pt x="68" y="0"/>
                  </a:cubicBezTo>
                  <a:cubicBezTo>
                    <a:pt x="105" y="0"/>
                    <a:pt x="135" y="30"/>
                    <a:pt x="135" y="67"/>
                  </a:cubicBezTo>
                  <a:cubicBezTo>
                    <a:pt x="135" y="105"/>
                    <a:pt x="104" y="134"/>
                    <a:pt x="68" y="134"/>
                  </a:cubicBezTo>
                  <a:cubicBezTo>
                    <a:pt x="31" y="134"/>
                    <a:pt x="0" y="104"/>
                    <a:pt x="1" y="67"/>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45" name="Freeform 9">
              <a:extLst>
                <a:ext uri="{FF2B5EF4-FFF2-40B4-BE49-F238E27FC236}">
                  <a16:creationId xmlns:a16="http://schemas.microsoft.com/office/drawing/2014/main" id="{974E0D19-BBAB-5130-A521-4D2B3A7ED8E6}"/>
                </a:ext>
              </a:extLst>
            </p:cNvPr>
            <p:cNvSpPr>
              <a:spLocks/>
            </p:cNvSpPr>
            <p:nvPr/>
          </p:nvSpPr>
          <p:spPr bwMode="auto">
            <a:xfrm>
              <a:off x="6061271" y="3754438"/>
              <a:ext cx="226818" cy="179388"/>
            </a:xfrm>
            <a:custGeom>
              <a:avLst/>
              <a:gdLst>
                <a:gd name="T0" fmla="*/ 155 w 161"/>
                <a:gd name="T1" fmla="*/ 128 h 128"/>
                <a:gd name="T2" fmla="*/ 45 w 161"/>
                <a:gd name="T3" fmla="*/ 128 h 128"/>
                <a:gd name="T4" fmla="*/ 0 w 161"/>
                <a:gd name="T5" fmla="*/ 18 h 128"/>
                <a:gd name="T6" fmla="*/ 103 w 161"/>
                <a:gd name="T7" fmla="*/ 20 h 128"/>
                <a:gd name="T8" fmla="*/ 155 w 161"/>
                <a:gd name="T9" fmla="*/ 128 h 128"/>
              </a:gdLst>
              <a:ahLst/>
              <a:cxnLst>
                <a:cxn ang="0">
                  <a:pos x="T0" y="T1"/>
                </a:cxn>
                <a:cxn ang="0">
                  <a:pos x="T2" y="T3"/>
                </a:cxn>
                <a:cxn ang="0">
                  <a:pos x="T4" y="T5"/>
                </a:cxn>
                <a:cxn ang="0">
                  <a:pos x="T6" y="T7"/>
                </a:cxn>
                <a:cxn ang="0">
                  <a:pos x="T8" y="T9"/>
                </a:cxn>
              </a:cxnLst>
              <a:rect l="0" t="0" r="r" b="b"/>
              <a:pathLst>
                <a:path w="161" h="128">
                  <a:moveTo>
                    <a:pt x="155" y="128"/>
                  </a:moveTo>
                  <a:cubicBezTo>
                    <a:pt x="119" y="128"/>
                    <a:pt x="82" y="128"/>
                    <a:pt x="45" y="128"/>
                  </a:cubicBezTo>
                  <a:cubicBezTo>
                    <a:pt x="44" y="86"/>
                    <a:pt x="29" y="49"/>
                    <a:pt x="0" y="18"/>
                  </a:cubicBezTo>
                  <a:cubicBezTo>
                    <a:pt x="25" y="3"/>
                    <a:pt x="69" y="0"/>
                    <a:pt x="103" y="20"/>
                  </a:cubicBezTo>
                  <a:cubicBezTo>
                    <a:pt x="144" y="45"/>
                    <a:pt x="161" y="89"/>
                    <a:pt x="155"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sp>
          <p:nvSpPr>
            <p:cNvPr id="50" name="Freeform 10">
              <a:extLst>
                <a:ext uri="{FF2B5EF4-FFF2-40B4-BE49-F238E27FC236}">
                  <a16:creationId xmlns:a16="http://schemas.microsoft.com/office/drawing/2014/main" id="{30C8421D-8CEC-B077-C357-4FEC280E2D45}"/>
                </a:ext>
              </a:extLst>
            </p:cNvPr>
            <p:cNvSpPr>
              <a:spLocks/>
            </p:cNvSpPr>
            <p:nvPr/>
          </p:nvSpPr>
          <p:spPr bwMode="auto">
            <a:xfrm>
              <a:off x="5511800" y="3754438"/>
              <a:ext cx="226818" cy="179388"/>
            </a:xfrm>
            <a:custGeom>
              <a:avLst/>
              <a:gdLst>
                <a:gd name="T0" fmla="*/ 6 w 161"/>
                <a:gd name="T1" fmla="*/ 128 h 128"/>
                <a:gd name="T2" fmla="*/ 116 w 161"/>
                <a:gd name="T3" fmla="*/ 128 h 128"/>
                <a:gd name="T4" fmla="*/ 161 w 161"/>
                <a:gd name="T5" fmla="*/ 18 h 128"/>
                <a:gd name="T6" fmla="*/ 58 w 161"/>
                <a:gd name="T7" fmla="*/ 20 h 128"/>
                <a:gd name="T8" fmla="*/ 6 w 161"/>
                <a:gd name="T9" fmla="*/ 128 h 128"/>
              </a:gdLst>
              <a:ahLst/>
              <a:cxnLst>
                <a:cxn ang="0">
                  <a:pos x="T0" y="T1"/>
                </a:cxn>
                <a:cxn ang="0">
                  <a:pos x="T2" y="T3"/>
                </a:cxn>
                <a:cxn ang="0">
                  <a:pos x="T4" y="T5"/>
                </a:cxn>
                <a:cxn ang="0">
                  <a:pos x="T6" y="T7"/>
                </a:cxn>
                <a:cxn ang="0">
                  <a:pos x="T8" y="T9"/>
                </a:cxn>
              </a:cxnLst>
              <a:rect l="0" t="0" r="r" b="b"/>
              <a:pathLst>
                <a:path w="161" h="128">
                  <a:moveTo>
                    <a:pt x="6" y="128"/>
                  </a:moveTo>
                  <a:cubicBezTo>
                    <a:pt x="42" y="128"/>
                    <a:pt x="79" y="128"/>
                    <a:pt x="116" y="128"/>
                  </a:cubicBezTo>
                  <a:cubicBezTo>
                    <a:pt x="117" y="86"/>
                    <a:pt x="132" y="49"/>
                    <a:pt x="161" y="18"/>
                  </a:cubicBezTo>
                  <a:cubicBezTo>
                    <a:pt x="136" y="3"/>
                    <a:pt x="92" y="0"/>
                    <a:pt x="58" y="20"/>
                  </a:cubicBezTo>
                  <a:cubicBezTo>
                    <a:pt x="17" y="45"/>
                    <a:pt x="0" y="89"/>
                    <a:pt x="6" y="128"/>
                  </a:cubicBezTo>
                  <a:close/>
                </a:path>
              </a:pathLst>
            </a:custGeom>
            <a:grpFill/>
            <a:ln w="9525">
              <a:noFill/>
              <a:round/>
              <a:headEnd/>
              <a:tailEnd/>
            </a:ln>
          </p:spPr>
          <p:txBody>
            <a:bodyPr/>
            <a:lstStyle/>
            <a:p>
              <a:pPr eaLnBrk="1" fontAlgn="auto" hangingPunct="1">
                <a:spcBef>
                  <a:spcPts val="0"/>
                </a:spcBef>
                <a:spcAft>
                  <a:spcPts val="0"/>
                </a:spcAft>
                <a:defRPr/>
              </a:pPr>
              <a:endParaRPr lang="en-US">
                <a:latin typeface="Calibri" panose="020F0502020204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par>
                          <p:cTn id="8" fill="hold" nodeType="afterGroup">
                            <p:stCondLst>
                              <p:cond delay="125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childTnLst>
                          </p:cTn>
                        </p:par>
                        <p:par>
                          <p:cTn id="12" fill="hold" nodeType="afterGroup">
                            <p:stCondLst>
                              <p:cond delay="2250"/>
                            </p:stCondLst>
                            <p:childTnLst>
                              <p:par>
                                <p:cTn id="13" presetID="10"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Effect transition="in" filter="fade">
                                      <p:cBhvr>
                                        <p:cTn id="22" dur="500"/>
                                        <p:tgtEl>
                                          <p:spTgt spid="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animEffect transition="in" filter="fade">
                                      <p:cBhvr>
                                        <p:cTn id="29" dur="500"/>
                                        <p:tgtEl>
                                          <p:spTgt spid="5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p:cTn id="34" dur="500" fill="hold"/>
                                        <p:tgtEl>
                                          <p:spTgt spid="62"/>
                                        </p:tgtEl>
                                        <p:attrNameLst>
                                          <p:attrName>ppt_w</p:attrName>
                                        </p:attrNameLst>
                                      </p:cBhvr>
                                      <p:tavLst>
                                        <p:tav tm="0">
                                          <p:val>
                                            <p:fltVal val="0"/>
                                          </p:val>
                                        </p:tav>
                                        <p:tav tm="100000">
                                          <p:val>
                                            <p:strVal val="#ppt_w"/>
                                          </p:val>
                                        </p:tav>
                                      </p:tavLst>
                                    </p:anim>
                                    <p:anim calcmode="lin" valueType="num">
                                      <p:cBhvr>
                                        <p:cTn id="35" dur="500" fill="hold"/>
                                        <p:tgtEl>
                                          <p:spTgt spid="62"/>
                                        </p:tgtEl>
                                        <p:attrNameLst>
                                          <p:attrName>ppt_h</p:attrName>
                                        </p:attrNameLst>
                                      </p:cBhvr>
                                      <p:tavLst>
                                        <p:tav tm="0">
                                          <p:val>
                                            <p:fltVal val="0"/>
                                          </p:val>
                                        </p:tav>
                                        <p:tav tm="100000">
                                          <p:val>
                                            <p:strVal val="#ppt_h"/>
                                          </p:val>
                                        </p:tav>
                                      </p:tavLst>
                                    </p:anim>
                                    <p:animEffect transition="in" filter="fade">
                                      <p:cBhvr>
                                        <p:cTn id="36" dur="500"/>
                                        <p:tgtEl>
                                          <p:spTgt spid="6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Metin kutusu 1">
            <a:extLst>
              <a:ext uri="{FF2B5EF4-FFF2-40B4-BE49-F238E27FC236}">
                <a16:creationId xmlns:a16="http://schemas.microsoft.com/office/drawing/2014/main" id="{BCD35C55-7472-72AB-5A7E-A0B3C90B481A}"/>
              </a:ext>
            </a:extLst>
          </p:cNvPr>
          <p:cNvSpPr txBox="1">
            <a:spLocks noChangeArrowheads="1"/>
          </p:cNvSpPr>
          <p:nvPr/>
        </p:nvSpPr>
        <p:spPr bwMode="auto">
          <a:xfrm>
            <a:off x="2178050" y="1747838"/>
            <a:ext cx="65151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6600"/>
              <a:t>Karşılaşılan </a:t>
            </a:r>
          </a:p>
          <a:p>
            <a:pPr algn="ctr" eaLnBrk="1" hangingPunct="1">
              <a:lnSpc>
                <a:spcPct val="100000"/>
              </a:lnSpc>
              <a:spcBef>
                <a:spcPct val="0"/>
              </a:spcBef>
              <a:buFontTx/>
              <a:buNone/>
            </a:pPr>
            <a:r>
              <a:rPr lang="tr-TR" altLang="tr-TR" sz="6600"/>
              <a:t>Teknik Problemler</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6BC1F1-C359-2CD8-57C1-1B15333A3B9E}"/>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136195" name="İçerik Yer Tutucusu 2">
            <a:extLst>
              <a:ext uri="{FF2B5EF4-FFF2-40B4-BE49-F238E27FC236}">
                <a16:creationId xmlns:a16="http://schemas.microsoft.com/office/drawing/2014/main" id="{2A974E67-E1B4-CC40-7674-CB46F7EEB7B1}"/>
              </a:ext>
            </a:extLst>
          </p:cNvPr>
          <p:cNvSpPr>
            <a:spLocks noGrp="1"/>
          </p:cNvSpPr>
          <p:nvPr>
            <p:ph idx="1"/>
          </p:nvPr>
        </p:nvSpPr>
        <p:spPr>
          <a:xfrm>
            <a:off x="300038" y="1296988"/>
            <a:ext cx="11625262" cy="5259387"/>
          </a:xfrm>
        </p:spPr>
        <p:txBody>
          <a:bodyPr/>
          <a:lstStyle/>
          <a:p>
            <a:pPr eaLnBrk="1" hangingPunct="1">
              <a:buFont typeface="Wingdings" panose="05000000000000000000" pitchFamily="2" charset="2"/>
              <a:buChar char="v"/>
            </a:pPr>
            <a:r>
              <a:rPr lang="tr-TR" altLang="tr-TR" sz="3200" b="1">
                <a:solidFill>
                  <a:schemeClr val="accent2"/>
                </a:solidFill>
              </a:rPr>
              <a:t> Elektrik Kesintisi Nedeniyle Sınav Yapılamıyor?	</a:t>
            </a:r>
          </a:p>
          <a:p>
            <a:pPr lvl="1" eaLnBrk="1" hangingPunct="1"/>
            <a:r>
              <a:rPr lang="tr-TR" altLang="tr-TR" sz="2800"/>
              <a:t>Tutanak tutularak sınavın ileri ki bir tarihte yapılacağı iletilir.</a:t>
            </a:r>
          </a:p>
          <a:p>
            <a:pPr eaLnBrk="1" hangingPunct="1"/>
            <a:endParaRPr lang="tr-TR" altLang="tr-TR" sz="1400"/>
          </a:p>
          <a:p>
            <a:pPr eaLnBrk="1" hangingPunct="1">
              <a:buFont typeface="Wingdings" panose="05000000000000000000" pitchFamily="2" charset="2"/>
              <a:buChar char="v"/>
            </a:pPr>
            <a:r>
              <a:rPr lang="tr-TR" altLang="tr-TR" sz="3200" b="1">
                <a:solidFill>
                  <a:schemeClr val="accent2"/>
                </a:solidFill>
              </a:rPr>
              <a:t> Bina Yöneticisi- Emniyet Görevlisi Sisteme Giriş Yapamıyor?	</a:t>
            </a:r>
          </a:p>
          <a:p>
            <a:pPr lvl="1" eaLnBrk="1" hangingPunct="1"/>
            <a:r>
              <a:rPr lang="tr-TR" altLang="tr-TR" sz="2800"/>
              <a:t>Bina yöneticisinin ilk oturum başlamadan önce giriş yapması gerekmektedir. Oturumlar başladı ise geldi kaydı </a:t>
            </a:r>
            <a:r>
              <a:rPr lang="tr-TR" altLang="tr-TR" sz="2800" u="sng">
                <a:solidFill>
                  <a:srgbClr val="FF0000"/>
                </a:solidFill>
              </a:rPr>
              <a:t>yapamaz</a:t>
            </a:r>
            <a:r>
              <a:rPr lang="tr-TR" altLang="tr-TR" sz="2800"/>
              <a:t>.</a:t>
            </a:r>
          </a:p>
          <a:p>
            <a:pPr lvl="1" eaLnBrk="1" hangingPunct="1"/>
            <a:endParaRPr lang="tr-TR" altLang="tr-TR" sz="1100"/>
          </a:p>
          <a:p>
            <a:pPr lvl="1" eaLnBrk="1" hangingPunct="1"/>
            <a:r>
              <a:rPr lang="tr-TR" altLang="tr-TR" sz="2800"/>
              <a:t>Emniyet Görevlisi sınavlar başlamadan önce tüm salonlarda giriş yapabilir.  </a:t>
            </a:r>
          </a:p>
          <a:p>
            <a:pPr lvl="1" eaLnBrk="1" hangingPunct="1"/>
            <a:endParaRPr lang="tr-TR" altLang="tr-TR" sz="1200"/>
          </a:p>
          <a:p>
            <a:pPr lvl="1" eaLnBrk="1" hangingPunct="1"/>
            <a:r>
              <a:rPr lang="tr-TR" altLang="tr-TR" sz="2800"/>
              <a:t>Emniyet Görevlilerinin girişlerinin sınav bittikten sonra ya da sınav başlamadan yapılması daha uygun olacaktır.</a:t>
            </a:r>
          </a:p>
          <a:p>
            <a:pPr eaLnBrk="1" hangingPunct="1"/>
            <a:endParaRPr lang="tr-TR" altLang="tr-TR"/>
          </a:p>
        </p:txBody>
      </p:sp>
      <p:sp>
        <p:nvSpPr>
          <p:cNvPr id="4" name="Slayt Numarası Yer Tutucusu 3">
            <a:extLst>
              <a:ext uri="{FF2B5EF4-FFF2-40B4-BE49-F238E27FC236}">
                <a16:creationId xmlns:a16="http://schemas.microsoft.com/office/drawing/2014/main" id="{6049D647-D796-08C7-A89D-5D43B56311A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A9064375-1386-4915-8597-258FE87F1B68}" type="slidenum">
              <a:rPr lang="tr-TR" altLang="tr-TR" smtClean="0">
                <a:solidFill>
                  <a:srgbClr val="A50100"/>
                </a:solidFill>
              </a:rPr>
              <a:pPr>
                <a:defRPr/>
              </a:pPr>
              <a:t>127</a:t>
            </a:fld>
            <a:endParaRPr lang="tr-TR" altLang="tr-TR">
              <a:solidFill>
                <a:srgbClr val="A50100"/>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52B5D6-52EF-B021-DEB8-3D0DCD3209DC}"/>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3" name="İçerik Yer Tutucusu 2">
            <a:extLst>
              <a:ext uri="{FF2B5EF4-FFF2-40B4-BE49-F238E27FC236}">
                <a16:creationId xmlns:a16="http://schemas.microsoft.com/office/drawing/2014/main" id="{2911C1F6-61E1-56DC-621E-6AC237617200}"/>
              </a:ext>
            </a:extLst>
          </p:cNvPr>
          <p:cNvSpPr>
            <a:spLocks noGrp="1"/>
          </p:cNvSpPr>
          <p:nvPr>
            <p:ph idx="1"/>
          </p:nvPr>
        </p:nvSpPr>
        <p:spPr>
          <a:xfrm>
            <a:off x="300038" y="1160463"/>
            <a:ext cx="11625262" cy="5518150"/>
          </a:xfrm>
        </p:spPr>
        <p:txBody>
          <a:bodyPr rtlCol="0">
            <a:normAutofit lnSpcReduction="10000"/>
          </a:bodyPr>
          <a:lstStyle/>
          <a:p>
            <a:pPr eaLnBrk="1" fontAlgn="auto" hangingPunct="1">
              <a:spcAft>
                <a:spcPts val="0"/>
              </a:spcAft>
              <a:buFont typeface="Wingdings" panose="05000000000000000000" pitchFamily="2" charset="2"/>
              <a:buChar char="v"/>
              <a:defRPr/>
            </a:pPr>
            <a:r>
              <a:rPr lang="tr-TR" sz="3200" b="1" dirty="0">
                <a:solidFill>
                  <a:schemeClr val="accent2"/>
                </a:solidFill>
              </a:rPr>
              <a:t> Bakanlık web servislerine ulaşılamıyor?</a:t>
            </a:r>
            <a:endParaRPr lang="tr-TR" sz="1900" dirty="0"/>
          </a:p>
          <a:p>
            <a:pPr lvl="1" eaLnBrk="1" fontAlgn="auto" hangingPunct="1">
              <a:lnSpc>
                <a:spcPct val="100000"/>
              </a:lnSpc>
              <a:spcAft>
                <a:spcPts val="0"/>
              </a:spcAft>
              <a:defRPr/>
            </a:pPr>
            <a:r>
              <a:rPr lang="tr-TR" sz="2800" dirty="0"/>
              <a:t>Bakanlık ile salon arasındaki hatta bir sorun vardır. Sınav başlatılabiliyor ise devam edebilirler, sınav süreçlerini etkilemez.</a:t>
            </a:r>
          </a:p>
          <a:p>
            <a:pPr lvl="1" eaLnBrk="1" fontAlgn="auto" hangingPunct="1">
              <a:lnSpc>
                <a:spcPct val="100000"/>
              </a:lnSpc>
              <a:spcAft>
                <a:spcPts val="0"/>
              </a:spcAft>
              <a:defRPr/>
            </a:pPr>
            <a:endParaRPr lang="tr-TR" sz="1900" dirty="0"/>
          </a:p>
          <a:p>
            <a:pPr lvl="1" eaLnBrk="1" fontAlgn="auto" hangingPunct="1">
              <a:lnSpc>
                <a:spcPct val="100000"/>
              </a:lnSpc>
              <a:spcAft>
                <a:spcPts val="0"/>
              </a:spcAft>
              <a:defRPr/>
            </a:pPr>
            <a:r>
              <a:rPr lang="tr-TR" sz="2800" dirty="0"/>
              <a:t>Aday cevapları bakanlık sunucularına ulaşmadığından sonuç verilemeyecektir. Adayları esinav.meb.gov.tr adresinden öğrenmeleri konusunda yönlendiriniz. </a:t>
            </a:r>
          </a:p>
          <a:p>
            <a:pPr lvl="1" eaLnBrk="1" fontAlgn="auto" hangingPunct="1">
              <a:lnSpc>
                <a:spcPct val="100000"/>
              </a:lnSpc>
              <a:spcAft>
                <a:spcPts val="0"/>
              </a:spcAft>
              <a:defRPr/>
            </a:pPr>
            <a:endParaRPr lang="tr-TR" sz="2800" dirty="0"/>
          </a:p>
          <a:p>
            <a:pPr lvl="1" eaLnBrk="1" fontAlgn="auto" hangingPunct="1">
              <a:lnSpc>
                <a:spcPct val="100000"/>
              </a:lnSpc>
              <a:spcAft>
                <a:spcPts val="0"/>
              </a:spcAft>
              <a:defRPr/>
            </a:pPr>
            <a:r>
              <a:rPr lang="tr-TR" sz="2800" dirty="0"/>
              <a:t>Bakanlık sistemlerine ulaşıldığı anda aday cevapları merkeze iletilecek ve sonuçlar alınmaya başlanacaktır. </a:t>
            </a:r>
          </a:p>
          <a:p>
            <a:pPr lvl="1" eaLnBrk="1" fontAlgn="auto" hangingPunct="1">
              <a:lnSpc>
                <a:spcPct val="100000"/>
              </a:lnSpc>
              <a:spcAft>
                <a:spcPts val="0"/>
              </a:spcAft>
              <a:defRPr/>
            </a:pPr>
            <a:endParaRPr lang="tr-TR" sz="1900" dirty="0"/>
          </a:p>
          <a:p>
            <a:pPr lvl="1" eaLnBrk="1" fontAlgn="auto" hangingPunct="1">
              <a:lnSpc>
                <a:spcPct val="100000"/>
              </a:lnSpc>
              <a:spcAft>
                <a:spcPts val="0"/>
              </a:spcAft>
              <a:defRPr/>
            </a:pPr>
            <a:r>
              <a:rPr lang="tr-TR" sz="2800" b="1" u="sng" dirty="0">
                <a:solidFill>
                  <a:srgbClr val="FF0000"/>
                </a:solidFill>
              </a:rPr>
              <a:t>24 saatten fazla süren kesintilerde</a:t>
            </a:r>
            <a:r>
              <a:rPr lang="tr-TR" sz="2800" dirty="0"/>
              <a:t> 0312 413 32 25 ÖDSHGM Destek Hattını arayarak  sınavların iptal kararı alınabilir. </a:t>
            </a:r>
          </a:p>
        </p:txBody>
      </p:sp>
      <p:sp>
        <p:nvSpPr>
          <p:cNvPr id="4" name="Slayt Numarası Yer Tutucusu 3">
            <a:extLst>
              <a:ext uri="{FF2B5EF4-FFF2-40B4-BE49-F238E27FC236}">
                <a16:creationId xmlns:a16="http://schemas.microsoft.com/office/drawing/2014/main" id="{A19D99CC-BA4E-C93B-5711-63D723089B0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6229152F-279D-41F5-B65C-FFD59A7E1A90}" type="slidenum">
              <a:rPr lang="tr-TR" altLang="tr-TR" smtClean="0">
                <a:solidFill>
                  <a:srgbClr val="A50100"/>
                </a:solidFill>
              </a:rPr>
              <a:pPr>
                <a:defRPr/>
              </a:pPr>
              <a:t>128</a:t>
            </a:fld>
            <a:endParaRPr lang="tr-TR" altLang="tr-TR">
              <a:solidFill>
                <a:srgbClr val="A50100"/>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D8623C-8CB8-86B2-CAD4-13A2246C32E4}"/>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138243" name="İçerik Yer Tutucusu 2">
            <a:extLst>
              <a:ext uri="{FF2B5EF4-FFF2-40B4-BE49-F238E27FC236}">
                <a16:creationId xmlns:a16="http://schemas.microsoft.com/office/drawing/2014/main" id="{B3C513C6-7B44-EEBB-8454-3D480D86DDA1}"/>
              </a:ext>
            </a:extLst>
          </p:cNvPr>
          <p:cNvSpPr>
            <a:spLocks noGrp="1"/>
          </p:cNvSpPr>
          <p:nvPr>
            <p:ph idx="1"/>
          </p:nvPr>
        </p:nvSpPr>
        <p:spPr>
          <a:xfrm>
            <a:off x="300038" y="1296988"/>
            <a:ext cx="11625262" cy="5259387"/>
          </a:xfrm>
        </p:spPr>
        <p:txBody>
          <a:bodyPr/>
          <a:lstStyle/>
          <a:p>
            <a:pPr eaLnBrk="1" hangingPunct="1">
              <a:buFont typeface="Wingdings" panose="05000000000000000000" pitchFamily="2" charset="2"/>
              <a:buChar char="v"/>
            </a:pPr>
            <a:r>
              <a:rPr lang="tr-TR" altLang="tr-TR" sz="3200" b="1">
                <a:solidFill>
                  <a:schemeClr val="accent2"/>
                </a:solidFill>
              </a:rPr>
              <a:t>  Yazıcı çalışmıyor?	</a:t>
            </a:r>
          </a:p>
          <a:p>
            <a:pPr lvl="1" eaLnBrk="1" hangingPunct="1">
              <a:lnSpc>
                <a:spcPct val="100000"/>
              </a:lnSpc>
            </a:pPr>
            <a:r>
              <a:rPr lang="tr-TR" altLang="tr-TR" sz="2800"/>
              <a:t>Yazıcının çalışmaması sınav süreçlerini etkilemez, sınavla ilgili işlemler tutanak altına alınarak devam edilir. Ağ kablosunu kontrol ediniz yazıcının açık olduğundan eminseniz ağ yuvasının yanında ağ ışıkları yanıyor olması gerekir. Bu ışıklar yanmıyorsa yazıcının ağa  bağlanmasında problem vardır. Bu durumda hem yazıcı tarafındaki hem duvar tarafındaki yuvalara yazıcı kablolarının tam oturmasını sağlayınız. Gerekirse kablo değiştiriniz.</a:t>
            </a:r>
          </a:p>
          <a:p>
            <a:pPr lvl="1" eaLnBrk="1" hangingPunct="1">
              <a:lnSpc>
                <a:spcPct val="100000"/>
              </a:lnSpc>
            </a:pPr>
            <a:endParaRPr lang="tr-TR" altLang="tr-TR" sz="2800"/>
          </a:p>
          <a:p>
            <a:pPr lvl="1" eaLnBrk="1" hangingPunct="1">
              <a:lnSpc>
                <a:spcPct val="100000"/>
              </a:lnSpc>
            </a:pPr>
            <a:r>
              <a:rPr lang="tr-TR" altLang="tr-TR" sz="2800"/>
              <a:t>Yine de çözüm bulunamadıysa varsa diğer salonun yazıcısını kullanmak için 0312 413 25 73 numaralı hattan destek alınız.</a:t>
            </a:r>
          </a:p>
        </p:txBody>
      </p:sp>
      <p:sp>
        <p:nvSpPr>
          <p:cNvPr id="4" name="Slayt Numarası Yer Tutucusu 3">
            <a:extLst>
              <a:ext uri="{FF2B5EF4-FFF2-40B4-BE49-F238E27FC236}">
                <a16:creationId xmlns:a16="http://schemas.microsoft.com/office/drawing/2014/main" id="{4C2B6421-B6AA-0E21-FCAB-7B7424E0DE0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E366CDAF-FEB9-4430-ABFC-01E094A934E0}" type="slidenum">
              <a:rPr lang="tr-TR" altLang="tr-TR" smtClean="0">
                <a:solidFill>
                  <a:srgbClr val="A50100"/>
                </a:solidFill>
              </a:rPr>
              <a:pPr>
                <a:defRPr/>
              </a:pPr>
              <a:t>129</a:t>
            </a:fld>
            <a:endParaRPr lang="tr-TR" altLang="tr-TR">
              <a:solidFill>
                <a:srgbClr val="A501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Yuvarlatılmış Dikdörtgen 32">
            <a:extLst>
              <a:ext uri="{FF2B5EF4-FFF2-40B4-BE49-F238E27FC236}">
                <a16:creationId xmlns:a16="http://schemas.microsoft.com/office/drawing/2014/main" id="{5414FCD9-C64E-70F9-E957-74ADC4BE0F69}"/>
              </a:ext>
            </a:extLst>
          </p:cNvPr>
          <p:cNvSpPr/>
          <p:nvPr/>
        </p:nvSpPr>
        <p:spPr>
          <a:xfrm>
            <a:off x="347663" y="1363663"/>
            <a:ext cx="4703762" cy="131603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2" name="Unvan 1">
            <a:extLst>
              <a:ext uri="{FF2B5EF4-FFF2-40B4-BE49-F238E27FC236}">
                <a16:creationId xmlns:a16="http://schemas.microsoft.com/office/drawing/2014/main" id="{F03005A2-93A4-100F-5DB9-45B4DB02BCA0}"/>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İşitme ve Konuşma Engelli  Adaylara Yönelik e - Sınav Uygulaması</a:t>
            </a:r>
            <a:endParaRPr lang="tr-TR" dirty="0"/>
          </a:p>
        </p:txBody>
      </p:sp>
      <p:sp>
        <p:nvSpPr>
          <p:cNvPr id="4" name="Slayt Numarası Yer Tutucusu 3">
            <a:extLst>
              <a:ext uri="{FF2B5EF4-FFF2-40B4-BE49-F238E27FC236}">
                <a16:creationId xmlns:a16="http://schemas.microsoft.com/office/drawing/2014/main" id="{9034C4D7-189E-C2E4-EA95-47FE953B1D42}"/>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1A56843-6D83-4C25-AB18-6D31E23CFBD3}" type="slidenum">
              <a:rPr lang="tr-TR" altLang="tr-TR" smtClean="0">
                <a:solidFill>
                  <a:srgbClr val="A50100"/>
                </a:solidFill>
              </a:rPr>
              <a:pPr>
                <a:defRPr/>
              </a:pPr>
              <a:t>13</a:t>
            </a:fld>
            <a:endParaRPr lang="tr-TR" altLang="tr-TR">
              <a:solidFill>
                <a:srgbClr val="A50100"/>
              </a:solidFill>
            </a:endParaRPr>
          </a:p>
        </p:txBody>
      </p:sp>
      <p:sp>
        <p:nvSpPr>
          <p:cNvPr id="31" name="Dikdörtgen 30">
            <a:extLst>
              <a:ext uri="{FF2B5EF4-FFF2-40B4-BE49-F238E27FC236}">
                <a16:creationId xmlns:a16="http://schemas.microsoft.com/office/drawing/2014/main" id="{A089AF4B-5CA0-0DA6-FAC4-267CFEF8244A}"/>
              </a:ext>
            </a:extLst>
          </p:cNvPr>
          <p:cNvSpPr/>
          <p:nvPr/>
        </p:nvSpPr>
        <p:spPr>
          <a:xfrm>
            <a:off x="347663" y="1479550"/>
            <a:ext cx="4732337" cy="1200150"/>
          </a:xfrm>
          <a:prstGeom prst="rect">
            <a:avLst/>
          </a:prstGeom>
        </p:spPr>
        <p:txBody>
          <a:bodyPr>
            <a:spAutoFit/>
          </a:bodyPr>
          <a:lstStyle/>
          <a:p>
            <a:pPr algn="ctr" eaLnBrk="1" fontAlgn="auto" hangingPunct="1">
              <a:spcBef>
                <a:spcPts val="0"/>
              </a:spcBef>
              <a:spcAft>
                <a:spcPts val="0"/>
              </a:spcAft>
              <a:defRPr/>
            </a:pPr>
            <a:r>
              <a:rPr lang="tr-TR" sz="2400" b="1" dirty="0">
                <a:solidFill>
                  <a:schemeClr val="tx2">
                    <a:lumMod val="50000"/>
                  </a:schemeClr>
                </a:solidFill>
                <a:latin typeface="+mn-lt"/>
              </a:rPr>
              <a:t>İşitme engelli adaylar için işaret dilinde hazırlanmış soru videoları mevcuttur.</a:t>
            </a:r>
          </a:p>
        </p:txBody>
      </p:sp>
      <p:pic>
        <p:nvPicPr>
          <p:cNvPr id="18438" name="Resim 31">
            <a:extLst>
              <a:ext uri="{FF2B5EF4-FFF2-40B4-BE49-F238E27FC236}">
                <a16:creationId xmlns:a16="http://schemas.microsoft.com/office/drawing/2014/main" id="{62976162-B76C-25E0-EE7B-D09B32D32C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7950" y="1363663"/>
            <a:ext cx="65627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Yuvarlatılmış Dikdörtgen 33">
            <a:extLst>
              <a:ext uri="{FF2B5EF4-FFF2-40B4-BE49-F238E27FC236}">
                <a16:creationId xmlns:a16="http://schemas.microsoft.com/office/drawing/2014/main" id="{69B88641-BE5A-5297-CB7A-6895C6C8EFD9}"/>
              </a:ext>
            </a:extLst>
          </p:cNvPr>
          <p:cNvSpPr/>
          <p:nvPr/>
        </p:nvSpPr>
        <p:spPr>
          <a:xfrm>
            <a:off x="347663" y="3035300"/>
            <a:ext cx="4703762" cy="10795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35" name="Dikdörtgen 34">
            <a:extLst>
              <a:ext uri="{FF2B5EF4-FFF2-40B4-BE49-F238E27FC236}">
                <a16:creationId xmlns:a16="http://schemas.microsoft.com/office/drawing/2014/main" id="{E1214F29-6BE5-2FAE-2CE1-738E9D237B58}"/>
              </a:ext>
            </a:extLst>
          </p:cNvPr>
          <p:cNvSpPr/>
          <p:nvPr/>
        </p:nvSpPr>
        <p:spPr>
          <a:xfrm>
            <a:off x="347663" y="3149600"/>
            <a:ext cx="4732337" cy="831850"/>
          </a:xfrm>
          <a:prstGeom prst="rect">
            <a:avLst/>
          </a:prstGeom>
        </p:spPr>
        <p:txBody>
          <a:bodyPr>
            <a:spAutoFit/>
          </a:bodyPr>
          <a:lstStyle/>
          <a:p>
            <a:pPr algn="ctr" eaLnBrk="1" fontAlgn="auto" hangingPunct="1">
              <a:spcBef>
                <a:spcPts val="0"/>
              </a:spcBef>
              <a:spcAft>
                <a:spcPts val="0"/>
              </a:spcAft>
              <a:defRPr/>
            </a:pPr>
            <a:r>
              <a:rPr lang="tr-TR" sz="2400" b="1" dirty="0">
                <a:solidFill>
                  <a:schemeClr val="tx2">
                    <a:lumMod val="50000"/>
                  </a:schemeClr>
                </a:solidFill>
                <a:latin typeface="+mn-lt"/>
              </a:rPr>
              <a:t>İşitme engelli adaylara ayrıca </a:t>
            </a:r>
            <a:r>
              <a:rPr lang="tr-TR" sz="2400" b="1" u="sng" dirty="0">
                <a:solidFill>
                  <a:srgbClr val="FF0000"/>
                </a:solidFill>
                <a:latin typeface="+mn-lt"/>
              </a:rPr>
              <a:t>15 dakika ek süre</a:t>
            </a:r>
            <a:r>
              <a:rPr lang="tr-TR" sz="2400" b="1" dirty="0">
                <a:solidFill>
                  <a:schemeClr val="tx2">
                    <a:lumMod val="50000"/>
                  </a:schemeClr>
                </a:solidFill>
                <a:latin typeface="+mn-lt"/>
              </a:rPr>
              <a:t> verilmektedir.</a:t>
            </a:r>
          </a:p>
        </p:txBody>
      </p:sp>
      <p:sp>
        <p:nvSpPr>
          <p:cNvPr id="9" name="Yuvarlatılmış Dikdörtgen 8">
            <a:extLst>
              <a:ext uri="{FF2B5EF4-FFF2-40B4-BE49-F238E27FC236}">
                <a16:creationId xmlns:a16="http://schemas.microsoft.com/office/drawing/2014/main" id="{2817EFA1-ACBB-9B21-7786-676BA716B0B2}"/>
              </a:ext>
            </a:extLst>
          </p:cNvPr>
          <p:cNvSpPr/>
          <p:nvPr/>
        </p:nvSpPr>
        <p:spPr>
          <a:xfrm>
            <a:off x="347663" y="4584700"/>
            <a:ext cx="4703762" cy="1684338"/>
          </a:xfrm>
          <a:prstGeom prst="roundRect">
            <a:avLst/>
          </a:prstGeom>
          <a:solidFill>
            <a:srgbClr val="FE7F7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0" name="Dikdörtgen 9">
            <a:extLst>
              <a:ext uri="{FF2B5EF4-FFF2-40B4-BE49-F238E27FC236}">
                <a16:creationId xmlns:a16="http://schemas.microsoft.com/office/drawing/2014/main" id="{7C3DA6A7-D911-446B-6FFD-77FF99835704}"/>
              </a:ext>
            </a:extLst>
          </p:cNvPr>
          <p:cNvSpPr/>
          <p:nvPr/>
        </p:nvSpPr>
        <p:spPr>
          <a:xfrm>
            <a:off x="300038" y="4533900"/>
            <a:ext cx="4887912" cy="1785938"/>
          </a:xfrm>
          <a:prstGeom prst="rect">
            <a:avLst/>
          </a:prstGeom>
        </p:spPr>
        <p:txBody>
          <a:bodyPr>
            <a:spAutoFit/>
          </a:bodyPr>
          <a:lstStyle/>
          <a:p>
            <a:pPr algn="ctr" eaLnBrk="1" fontAlgn="auto" hangingPunct="1">
              <a:spcBef>
                <a:spcPts val="0"/>
              </a:spcBef>
              <a:spcAft>
                <a:spcPts val="0"/>
              </a:spcAft>
              <a:defRPr/>
            </a:pPr>
            <a:r>
              <a:rPr lang="tr-TR" sz="2200" b="1" dirty="0">
                <a:solidFill>
                  <a:schemeClr val="tx2">
                    <a:lumMod val="50000"/>
                  </a:schemeClr>
                </a:solidFill>
                <a:latin typeface="+mn-lt"/>
              </a:rPr>
              <a:t>İşitme engellilerin bu hizmetten yararlanabilmesi için Özel MTSK modülüne engel durumlarının </a:t>
            </a:r>
            <a:r>
              <a:rPr lang="tr-TR" sz="2200" b="1" u="sng" dirty="0">
                <a:solidFill>
                  <a:schemeClr val="accent4">
                    <a:lumMod val="60000"/>
                    <a:lumOff val="40000"/>
                  </a:schemeClr>
                </a:solidFill>
                <a:latin typeface="+mn-lt"/>
              </a:rPr>
              <a:t>2 gün(48 saat) önce</a:t>
            </a:r>
            <a:r>
              <a:rPr lang="tr-TR" sz="2200" b="1" dirty="0">
                <a:solidFill>
                  <a:schemeClr val="tx2">
                    <a:lumMod val="50000"/>
                  </a:schemeClr>
                </a:solidFill>
                <a:latin typeface="+mn-lt"/>
              </a:rPr>
              <a:t>sine kadar işlenmesi gerekmektedir.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1046A3-6D59-3CD4-7C5A-8BC310306340}"/>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139267" name="İçerik Yer Tutucusu 2">
            <a:extLst>
              <a:ext uri="{FF2B5EF4-FFF2-40B4-BE49-F238E27FC236}">
                <a16:creationId xmlns:a16="http://schemas.microsoft.com/office/drawing/2014/main" id="{5A8CD966-161F-DDBE-F0F9-1ADADD75B0F6}"/>
              </a:ext>
            </a:extLst>
          </p:cNvPr>
          <p:cNvSpPr>
            <a:spLocks noGrp="1"/>
          </p:cNvSpPr>
          <p:nvPr>
            <p:ph idx="1"/>
          </p:nvPr>
        </p:nvSpPr>
        <p:spPr>
          <a:xfrm>
            <a:off x="300038" y="1296988"/>
            <a:ext cx="11625262" cy="5561012"/>
          </a:xfrm>
        </p:spPr>
        <p:txBody>
          <a:bodyPr/>
          <a:lstStyle/>
          <a:p>
            <a:pPr eaLnBrk="1" hangingPunct="1">
              <a:buFont typeface="Wingdings" panose="05000000000000000000" pitchFamily="2" charset="2"/>
              <a:buChar char="v"/>
            </a:pPr>
            <a:r>
              <a:rPr lang="tr-TR" altLang="tr-TR" sz="3200" b="1">
                <a:solidFill>
                  <a:schemeClr val="accent2"/>
                </a:solidFill>
              </a:rPr>
              <a:t> Kiosk  çalışmıyor?	</a:t>
            </a:r>
          </a:p>
          <a:p>
            <a:pPr lvl="1" eaLnBrk="1" hangingPunct="1"/>
            <a:r>
              <a:rPr lang="tr-TR" altLang="tr-TR" sz="2800"/>
              <a:t>Kiosk çalışmaması sınav süreçlerini etkilemez, esinav.meb.gov.tr adresinden sonuçlara oturum bitiminde bakılabilir.</a:t>
            </a:r>
          </a:p>
          <a:p>
            <a:pPr eaLnBrk="1" hangingPunct="1">
              <a:buFont typeface="Wingdings" panose="05000000000000000000" pitchFamily="2" charset="2"/>
              <a:buChar char="v"/>
            </a:pPr>
            <a:endParaRPr lang="tr-TR" altLang="tr-TR" sz="2200" b="1">
              <a:solidFill>
                <a:schemeClr val="accent2"/>
              </a:solidFill>
            </a:endParaRPr>
          </a:p>
          <a:p>
            <a:pPr eaLnBrk="1" hangingPunct="1">
              <a:buFont typeface="Wingdings" panose="05000000000000000000" pitchFamily="2" charset="2"/>
              <a:buChar char="v"/>
            </a:pPr>
            <a:r>
              <a:rPr lang="tr-TR" altLang="tr-TR" sz="3200" b="1">
                <a:solidFill>
                  <a:schemeClr val="accent2"/>
                </a:solidFill>
              </a:rPr>
              <a:t> Aday bilgisayarı çalışmıyor?	</a:t>
            </a:r>
          </a:p>
          <a:p>
            <a:pPr lvl="1" eaLnBrk="1" hangingPunct="1">
              <a:lnSpc>
                <a:spcPct val="110000"/>
              </a:lnSpc>
            </a:pPr>
            <a:r>
              <a:rPr lang="tr-TR" altLang="tr-TR" sz="2800"/>
              <a:t>Salonda yedek bilgisayar var ise görevli işlemleri bölümünden salondaki görevli tarafından taşıma işlemi yapılır. Yedek yok ise tutanak tutularak adayın ileriki bir oturumda sınava girmesi istenir.</a:t>
            </a:r>
          </a:p>
          <a:p>
            <a:pPr eaLnBrk="1" hangingPunct="1"/>
            <a:endParaRPr lang="tr-TR" altLang="tr-TR"/>
          </a:p>
        </p:txBody>
      </p:sp>
      <p:sp>
        <p:nvSpPr>
          <p:cNvPr id="4" name="Slayt Numarası Yer Tutucusu 3">
            <a:extLst>
              <a:ext uri="{FF2B5EF4-FFF2-40B4-BE49-F238E27FC236}">
                <a16:creationId xmlns:a16="http://schemas.microsoft.com/office/drawing/2014/main" id="{F22AB3DB-B9D9-7C13-DD24-43CDC88B19B1}"/>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83CC0142-8112-41BD-8BCD-F09302300C03}" type="slidenum">
              <a:rPr lang="tr-TR" altLang="tr-TR" smtClean="0">
                <a:solidFill>
                  <a:srgbClr val="A50100"/>
                </a:solidFill>
              </a:rPr>
              <a:pPr>
                <a:defRPr/>
              </a:pPr>
              <a:t>130</a:t>
            </a:fld>
            <a:endParaRPr lang="tr-TR" altLang="tr-TR">
              <a:solidFill>
                <a:srgbClr val="A50100"/>
              </a:solidFil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A5A9BF-CF1F-F151-7B24-A80784CB341D}"/>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3" name="İçerik Yer Tutucusu 2">
            <a:extLst>
              <a:ext uri="{FF2B5EF4-FFF2-40B4-BE49-F238E27FC236}">
                <a16:creationId xmlns:a16="http://schemas.microsoft.com/office/drawing/2014/main" id="{DDE59F95-45B2-1BE3-0B60-B9787B497D8D}"/>
              </a:ext>
            </a:extLst>
          </p:cNvPr>
          <p:cNvSpPr>
            <a:spLocks noGrp="1"/>
          </p:cNvSpPr>
          <p:nvPr>
            <p:ph idx="1"/>
          </p:nvPr>
        </p:nvSpPr>
        <p:spPr>
          <a:xfrm>
            <a:off x="300038" y="1296988"/>
            <a:ext cx="11625262" cy="5561012"/>
          </a:xfrm>
        </p:spPr>
        <p:txBody>
          <a:bodyPr rtlCol="0">
            <a:normAutofit lnSpcReduction="10000"/>
          </a:bodyPr>
          <a:lstStyle/>
          <a:p>
            <a:pPr eaLnBrk="1" fontAlgn="auto" hangingPunct="1">
              <a:spcAft>
                <a:spcPts val="0"/>
              </a:spcAft>
              <a:buFont typeface="Wingdings" panose="05000000000000000000" pitchFamily="2" charset="2"/>
              <a:buChar char="v"/>
              <a:defRPr/>
            </a:pPr>
            <a:r>
              <a:rPr lang="tr-TR" sz="3200" b="1" dirty="0">
                <a:solidFill>
                  <a:schemeClr val="accent2"/>
                </a:solidFill>
              </a:rPr>
              <a:t> Aday Ekranları Açılışta Siyah Ekranda Kalıyor. Aday Bilgisayarında Beyaz Ekran Var	</a:t>
            </a:r>
          </a:p>
          <a:p>
            <a:pPr lvl="1" eaLnBrk="1" fontAlgn="auto" hangingPunct="1">
              <a:spcAft>
                <a:spcPts val="0"/>
              </a:spcAft>
              <a:defRPr/>
            </a:pPr>
            <a:r>
              <a:rPr lang="tr-TR" sz="2800" dirty="0"/>
              <a:t>Aday ekranlarında açılışta siyah ekranda bir uyarı veriyorsa o uyarı genelde adaptör kablosu tam takılı değil uyarısıdır. Bu durumda adaptör kablosunu yuvasına tam yerleştirdiğinizde sorun çözülmüş olur.</a:t>
            </a:r>
          </a:p>
          <a:p>
            <a:pPr lvl="1" eaLnBrk="1" fontAlgn="auto" hangingPunct="1">
              <a:spcAft>
                <a:spcPts val="0"/>
              </a:spcAft>
              <a:defRPr/>
            </a:pPr>
            <a:endParaRPr lang="tr-TR" sz="2800" dirty="0"/>
          </a:p>
          <a:p>
            <a:pPr lvl="1" eaLnBrk="1" fontAlgn="auto" hangingPunct="1">
              <a:spcAft>
                <a:spcPts val="0"/>
              </a:spcAft>
              <a:defRPr/>
            </a:pPr>
            <a:r>
              <a:rPr lang="tr-TR" sz="2800" dirty="0"/>
              <a:t>Aday bilgisayarında beyaz ekran olması ağ bağlantısında bir problem olması anlamına gelmektedir. Aday bilgisayarındaki ağ kablosunun bilgisayardaki yuvaya ve duvardaki yuvaya tam oturmasını sağlayınız. Gerektiğinde kablo değiştiriniz. Bu tür durumlarda kullanılmak üzere salonda yedek ağ kablosu bulundurunuz. </a:t>
            </a:r>
          </a:p>
          <a:p>
            <a:pPr lvl="1" eaLnBrk="1" fontAlgn="auto" hangingPunct="1">
              <a:spcAft>
                <a:spcPts val="0"/>
              </a:spcAft>
              <a:defRPr/>
            </a:pPr>
            <a:endParaRPr lang="tr-TR" sz="2800" dirty="0"/>
          </a:p>
          <a:p>
            <a:pPr lvl="1" eaLnBrk="1" fontAlgn="auto" hangingPunct="1">
              <a:spcAft>
                <a:spcPts val="0"/>
              </a:spcAft>
              <a:defRPr/>
            </a:pPr>
            <a:r>
              <a:rPr lang="tr-TR" sz="2800" dirty="0"/>
              <a:t>Bu çalışmalar yapıldığı halde halen çözüm bulunamadıysa adayı yedek bilgisayara taşıyınız. </a:t>
            </a:r>
          </a:p>
        </p:txBody>
      </p:sp>
      <p:sp>
        <p:nvSpPr>
          <p:cNvPr id="4" name="Slayt Numarası Yer Tutucusu 3">
            <a:extLst>
              <a:ext uri="{FF2B5EF4-FFF2-40B4-BE49-F238E27FC236}">
                <a16:creationId xmlns:a16="http://schemas.microsoft.com/office/drawing/2014/main" id="{720E8324-2E9D-7051-1E36-2B7E140EECF3}"/>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A267A8C2-DA20-47B1-87C8-DAD3E4C71CE3}" type="slidenum">
              <a:rPr lang="tr-TR" altLang="tr-TR" smtClean="0">
                <a:solidFill>
                  <a:srgbClr val="A50100"/>
                </a:solidFill>
              </a:rPr>
              <a:pPr>
                <a:defRPr/>
              </a:pPr>
              <a:t>131</a:t>
            </a:fld>
            <a:endParaRPr lang="tr-TR" altLang="tr-TR">
              <a:solidFill>
                <a:srgbClr val="A50100"/>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41DB2E-37D8-FA09-DD8E-15186808962A}"/>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141315" name="İçerik Yer Tutucusu 2">
            <a:extLst>
              <a:ext uri="{FF2B5EF4-FFF2-40B4-BE49-F238E27FC236}">
                <a16:creationId xmlns:a16="http://schemas.microsoft.com/office/drawing/2014/main" id="{1399BC54-C4CA-B551-85E6-226CDE82C182}"/>
              </a:ext>
            </a:extLst>
          </p:cNvPr>
          <p:cNvSpPr>
            <a:spLocks noGrp="1"/>
          </p:cNvSpPr>
          <p:nvPr>
            <p:ph idx="1"/>
          </p:nvPr>
        </p:nvSpPr>
        <p:spPr>
          <a:xfrm>
            <a:off x="300038" y="1296988"/>
            <a:ext cx="11625262" cy="5259387"/>
          </a:xfrm>
        </p:spPr>
        <p:txBody>
          <a:bodyPr/>
          <a:lstStyle/>
          <a:p>
            <a:pPr eaLnBrk="1" hangingPunct="1">
              <a:buFont typeface="Wingdings" panose="05000000000000000000" pitchFamily="2" charset="2"/>
              <a:buChar char="v"/>
            </a:pPr>
            <a:r>
              <a:rPr lang="tr-TR" altLang="tr-TR" sz="3200" b="1">
                <a:solidFill>
                  <a:schemeClr val="accent2"/>
                </a:solidFill>
              </a:rPr>
              <a:t> Aday bilgisayarında ağ (network) bağlantısında ünlem var?	</a:t>
            </a:r>
          </a:p>
          <a:p>
            <a:pPr lvl="1" eaLnBrk="1" hangingPunct="1"/>
            <a:r>
              <a:rPr lang="tr-TR" altLang="tr-TR" sz="2800"/>
              <a:t>Aday bilgisayarları internete açık olmadığı için ünlem işareti olması doğaldır.</a:t>
            </a:r>
          </a:p>
          <a:p>
            <a:pPr lvl="1" eaLnBrk="1" hangingPunct="1"/>
            <a:endParaRPr lang="tr-TR" altLang="tr-TR" sz="2200" b="1">
              <a:solidFill>
                <a:schemeClr val="accent2"/>
              </a:solidFill>
            </a:endParaRPr>
          </a:p>
          <a:p>
            <a:pPr eaLnBrk="1" hangingPunct="1">
              <a:buFont typeface="Wingdings" panose="05000000000000000000" pitchFamily="2" charset="2"/>
              <a:buChar char="v"/>
            </a:pPr>
            <a:r>
              <a:rPr lang="tr-TR" altLang="tr-TR" sz="3200" b="1">
                <a:solidFill>
                  <a:schemeClr val="accent2"/>
                </a:solidFill>
              </a:rPr>
              <a:t> Aday bilgisayarları otomatik ip adresimi alır?		</a:t>
            </a:r>
          </a:p>
          <a:p>
            <a:pPr lvl="1" eaLnBrk="1" hangingPunct="1">
              <a:lnSpc>
                <a:spcPct val="100000"/>
              </a:lnSpc>
            </a:pPr>
            <a:r>
              <a:rPr lang="tr-TR" altLang="tr-TR" sz="2800"/>
              <a:t>Aday bilgisayarları statik ip ile çalışmaktadır. Her bilgisayarın ip adresi belirlidir. Rasgele bir ip ile çalışmaz.</a:t>
            </a:r>
          </a:p>
          <a:p>
            <a:pPr lvl="1" eaLnBrk="1" hangingPunct="1">
              <a:lnSpc>
                <a:spcPct val="100000"/>
              </a:lnSpc>
            </a:pPr>
            <a:endParaRPr lang="tr-TR" altLang="tr-TR" sz="2200" b="1">
              <a:solidFill>
                <a:schemeClr val="accent2"/>
              </a:solidFill>
            </a:endParaRPr>
          </a:p>
          <a:p>
            <a:pPr eaLnBrk="1" hangingPunct="1">
              <a:buFont typeface="Wingdings" panose="05000000000000000000" pitchFamily="2" charset="2"/>
              <a:buChar char="v"/>
            </a:pPr>
            <a:r>
              <a:rPr lang="tr-TR" altLang="tr-TR" sz="3200" b="1">
                <a:solidFill>
                  <a:schemeClr val="accent2"/>
                </a:solidFill>
              </a:rPr>
              <a:t> Görevli ekranında veritabanına ulaşılamıyor uyarısı var?	</a:t>
            </a:r>
          </a:p>
          <a:p>
            <a:pPr lvl="1" eaLnBrk="1" hangingPunct="1">
              <a:lnSpc>
                <a:spcPct val="110000"/>
              </a:lnSpc>
            </a:pPr>
            <a:r>
              <a:rPr lang="tr-TR" altLang="tr-TR" sz="2800"/>
              <a:t>Bu durumda bakanlık e-sınav teknik ekibine bilgi verilmelidir.</a:t>
            </a:r>
            <a:endParaRPr lang="tr-TR" altLang="tr-TR"/>
          </a:p>
        </p:txBody>
      </p:sp>
      <p:sp>
        <p:nvSpPr>
          <p:cNvPr id="4" name="Slayt Numarası Yer Tutucusu 3">
            <a:extLst>
              <a:ext uri="{FF2B5EF4-FFF2-40B4-BE49-F238E27FC236}">
                <a16:creationId xmlns:a16="http://schemas.microsoft.com/office/drawing/2014/main" id="{9B783EBA-B3DD-728A-6FED-6974F2555045}"/>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90932E3-8660-4339-9949-0CB60E9C9E25}" type="slidenum">
              <a:rPr lang="tr-TR" altLang="tr-TR" smtClean="0">
                <a:solidFill>
                  <a:srgbClr val="A50100"/>
                </a:solidFill>
              </a:rPr>
              <a:pPr>
                <a:defRPr/>
              </a:pPr>
              <a:t>132</a:t>
            </a:fld>
            <a:endParaRPr lang="tr-TR" altLang="tr-TR">
              <a:solidFill>
                <a:srgbClr val="A50100"/>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A7847D-A352-1DB9-C605-4A7AD9F37D51}"/>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3" name="İçerik Yer Tutucusu 2">
            <a:extLst>
              <a:ext uri="{FF2B5EF4-FFF2-40B4-BE49-F238E27FC236}">
                <a16:creationId xmlns:a16="http://schemas.microsoft.com/office/drawing/2014/main" id="{7FB7A1A1-8105-6471-37F6-E4B2F59E20BE}"/>
              </a:ext>
            </a:extLst>
          </p:cNvPr>
          <p:cNvSpPr>
            <a:spLocks noGrp="1"/>
          </p:cNvSpPr>
          <p:nvPr>
            <p:ph idx="1"/>
          </p:nvPr>
        </p:nvSpPr>
        <p:spPr>
          <a:xfrm>
            <a:off x="300038" y="1296988"/>
            <a:ext cx="11625262" cy="5561012"/>
          </a:xfrm>
        </p:spPr>
        <p:txBody>
          <a:bodyPr rtlCol="0">
            <a:normAutofit lnSpcReduction="10000"/>
          </a:bodyPr>
          <a:lstStyle/>
          <a:p>
            <a:pPr eaLnBrk="1" fontAlgn="auto" hangingPunct="1">
              <a:spcAft>
                <a:spcPts val="0"/>
              </a:spcAft>
              <a:buFont typeface="Wingdings" panose="05000000000000000000" pitchFamily="2" charset="2"/>
              <a:buChar char="v"/>
              <a:defRPr/>
            </a:pPr>
            <a:r>
              <a:rPr lang="tr-TR" sz="3200" b="1" dirty="0">
                <a:solidFill>
                  <a:schemeClr val="accent2"/>
                </a:solidFill>
              </a:rPr>
              <a:t> </a:t>
            </a:r>
            <a:r>
              <a:rPr lang="tr-TR" sz="3000" b="1" dirty="0">
                <a:solidFill>
                  <a:schemeClr val="accent2"/>
                </a:solidFill>
              </a:rPr>
              <a:t>Servis sunucusu (makinesi) yeniden başlatma işlemi sınav sırasında yapılabilir mi?	</a:t>
            </a:r>
          </a:p>
          <a:p>
            <a:pPr lvl="1" eaLnBrk="1" fontAlgn="auto" hangingPunct="1">
              <a:spcAft>
                <a:spcPts val="0"/>
              </a:spcAft>
              <a:defRPr/>
            </a:pPr>
            <a:r>
              <a:rPr lang="tr-TR" sz="2800" dirty="0"/>
              <a:t>Servis sunucusu </a:t>
            </a:r>
            <a:r>
              <a:rPr lang="tr-TR" sz="2800" u="sng" dirty="0">
                <a:solidFill>
                  <a:srgbClr val="FF0000"/>
                </a:solidFill>
              </a:rPr>
              <a:t>istenilen zamanda yeniden başlatılabilir</a:t>
            </a:r>
            <a:r>
              <a:rPr lang="tr-TR" sz="2800" dirty="0"/>
              <a:t>. Sunucunun açılması 30 saniye sürmektedir. Bu süreçteki çıktı işlemlerini beklemeye alır.</a:t>
            </a:r>
          </a:p>
          <a:p>
            <a:pPr lvl="1" eaLnBrk="1" fontAlgn="auto" hangingPunct="1">
              <a:spcAft>
                <a:spcPts val="0"/>
              </a:spcAft>
              <a:defRPr/>
            </a:pPr>
            <a:endParaRPr lang="tr-TR" sz="1900" b="1" dirty="0">
              <a:solidFill>
                <a:schemeClr val="accent2"/>
              </a:solidFill>
            </a:endParaRPr>
          </a:p>
          <a:p>
            <a:pPr eaLnBrk="1" fontAlgn="auto" hangingPunct="1">
              <a:spcAft>
                <a:spcPts val="0"/>
              </a:spcAft>
              <a:buFont typeface="Wingdings" panose="05000000000000000000" pitchFamily="2" charset="2"/>
              <a:buChar char="v"/>
              <a:defRPr/>
            </a:pPr>
            <a:r>
              <a:rPr lang="tr-TR" sz="3200" b="1" dirty="0">
                <a:solidFill>
                  <a:schemeClr val="accent2"/>
                </a:solidFill>
              </a:rPr>
              <a:t> </a:t>
            </a:r>
            <a:r>
              <a:rPr lang="tr-TR" sz="3000" b="1" dirty="0">
                <a:solidFill>
                  <a:schemeClr val="accent2"/>
                </a:solidFill>
              </a:rPr>
              <a:t>Elektrik kesintisi sonrası ekranlar gelmedi?</a:t>
            </a:r>
            <a:r>
              <a:rPr lang="tr-TR" sz="3200" b="1" dirty="0">
                <a:solidFill>
                  <a:schemeClr val="accent2"/>
                </a:solidFill>
              </a:rPr>
              <a:t>	</a:t>
            </a:r>
          </a:p>
          <a:p>
            <a:pPr lvl="1" eaLnBrk="1" fontAlgn="auto" hangingPunct="1">
              <a:lnSpc>
                <a:spcPct val="100000"/>
              </a:lnSpc>
              <a:spcAft>
                <a:spcPts val="0"/>
              </a:spcAft>
              <a:defRPr/>
            </a:pPr>
            <a:r>
              <a:rPr lang="tr-TR" sz="2800" dirty="0"/>
              <a:t>Sistemin açılması ortalama 5 dakika sürmektedir. Bu süreçten sonra sorun devam ederse E-Sınav teknik ekibine bilgi verilmelidir.</a:t>
            </a:r>
          </a:p>
          <a:p>
            <a:pPr lvl="1" eaLnBrk="1" fontAlgn="auto" hangingPunct="1">
              <a:lnSpc>
                <a:spcPct val="100000"/>
              </a:lnSpc>
              <a:spcAft>
                <a:spcPts val="0"/>
              </a:spcAft>
              <a:defRPr/>
            </a:pPr>
            <a:endParaRPr lang="tr-TR" sz="1800" b="1" dirty="0">
              <a:solidFill>
                <a:schemeClr val="accent2"/>
              </a:solidFill>
            </a:endParaRPr>
          </a:p>
          <a:p>
            <a:pPr eaLnBrk="1" fontAlgn="auto" hangingPunct="1">
              <a:spcAft>
                <a:spcPts val="0"/>
              </a:spcAft>
              <a:buFont typeface="Wingdings" panose="05000000000000000000" pitchFamily="2" charset="2"/>
              <a:buChar char="v"/>
              <a:defRPr/>
            </a:pPr>
            <a:r>
              <a:rPr lang="tr-TR" sz="3200" b="1" dirty="0">
                <a:solidFill>
                  <a:schemeClr val="accent2"/>
                </a:solidFill>
              </a:rPr>
              <a:t> </a:t>
            </a:r>
            <a:r>
              <a:rPr lang="tr-TR" sz="3000" b="1" dirty="0">
                <a:solidFill>
                  <a:schemeClr val="accent2"/>
                </a:solidFill>
              </a:rPr>
              <a:t>Uygulama İzleme görevlisi gelmedi?</a:t>
            </a:r>
            <a:r>
              <a:rPr lang="tr-TR" sz="3200" b="1" dirty="0">
                <a:solidFill>
                  <a:schemeClr val="accent2"/>
                </a:solidFill>
              </a:rPr>
              <a:t>	</a:t>
            </a:r>
          </a:p>
          <a:p>
            <a:pPr lvl="1" eaLnBrk="1" fontAlgn="auto" hangingPunct="1">
              <a:spcAft>
                <a:spcPts val="0"/>
              </a:spcAft>
              <a:defRPr/>
            </a:pPr>
            <a:r>
              <a:rPr lang="tr-TR" sz="2800" u="sng" dirty="0">
                <a:solidFill>
                  <a:srgbClr val="FF0000"/>
                </a:solidFill>
              </a:rPr>
              <a:t>Sınav işlemlerinin başlaması için bir görevli yeterlidir</a:t>
            </a:r>
            <a:r>
              <a:rPr lang="tr-TR" sz="2800" dirty="0"/>
              <a:t>. Salon başkanı veya gözetmen üst bölümdeki uygulama izleme görevli girişinden giriş yaparak sınavı başlatabilir.</a:t>
            </a:r>
          </a:p>
        </p:txBody>
      </p:sp>
      <p:sp>
        <p:nvSpPr>
          <p:cNvPr id="4" name="Slayt Numarası Yer Tutucusu 3">
            <a:extLst>
              <a:ext uri="{FF2B5EF4-FFF2-40B4-BE49-F238E27FC236}">
                <a16:creationId xmlns:a16="http://schemas.microsoft.com/office/drawing/2014/main" id="{1C2383AB-62F8-9D09-439D-5FC262CCD098}"/>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64CF490-AE4C-4FD7-86A8-C36983C7A632}" type="slidenum">
              <a:rPr lang="tr-TR" altLang="tr-TR" smtClean="0">
                <a:solidFill>
                  <a:srgbClr val="A50100"/>
                </a:solidFill>
              </a:rPr>
              <a:pPr>
                <a:defRPr/>
              </a:pPr>
              <a:t>133</a:t>
            </a:fld>
            <a:endParaRPr lang="tr-TR" altLang="tr-TR">
              <a:solidFill>
                <a:srgbClr val="A50100"/>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CC2BD6-CD1E-B759-A19E-4DD340B00ABE}"/>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143363" name="İçerik Yer Tutucusu 2">
            <a:extLst>
              <a:ext uri="{FF2B5EF4-FFF2-40B4-BE49-F238E27FC236}">
                <a16:creationId xmlns:a16="http://schemas.microsoft.com/office/drawing/2014/main" id="{FACDF229-C7D1-6A3C-AAD0-F2F1A28101FF}"/>
              </a:ext>
            </a:extLst>
          </p:cNvPr>
          <p:cNvSpPr>
            <a:spLocks noGrp="1"/>
          </p:cNvSpPr>
          <p:nvPr>
            <p:ph idx="1"/>
          </p:nvPr>
        </p:nvSpPr>
        <p:spPr>
          <a:xfrm>
            <a:off x="300038" y="1296988"/>
            <a:ext cx="11625262" cy="5381625"/>
          </a:xfrm>
        </p:spPr>
        <p:txBody>
          <a:bodyPr/>
          <a:lstStyle/>
          <a:p>
            <a:pPr eaLnBrk="1" hangingPunct="1">
              <a:buFont typeface="Wingdings" panose="05000000000000000000" pitchFamily="2" charset="2"/>
              <a:buChar char="v"/>
            </a:pPr>
            <a:r>
              <a:rPr lang="tr-TR" altLang="tr-TR" b="1">
                <a:solidFill>
                  <a:schemeClr val="accent2"/>
                </a:solidFill>
              </a:rPr>
              <a:t> </a:t>
            </a:r>
            <a:r>
              <a:rPr lang="tr-TR" altLang="tr-TR" sz="3200" b="1">
                <a:solidFill>
                  <a:schemeClr val="accent2"/>
                </a:solidFill>
              </a:rPr>
              <a:t>Listede 10 adaydan fazla olmasına rağmen salona 10 adayın altında gelen oldu, sınav yapılır mı?	</a:t>
            </a:r>
          </a:p>
          <a:p>
            <a:pPr lvl="1" eaLnBrk="1" hangingPunct="1"/>
            <a:r>
              <a:rPr lang="tr-TR" altLang="tr-TR" sz="2800"/>
              <a:t>Sınavın yapılabilmesi için 1 adayın gelmesi yeterlidir. Oturuma başvuran aday sayısının en az 10 olması gereklidir.</a:t>
            </a:r>
          </a:p>
          <a:p>
            <a:pPr lvl="1" eaLnBrk="1" hangingPunct="1"/>
            <a:endParaRPr lang="tr-TR" altLang="tr-TR" b="1">
              <a:solidFill>
                <a:schemeClr val="accent2"/>
              </a:solidFill>
            </a:endParaRPr>
          </a:p>
          <a:p>
            <a:pPr eaLnBrk="1" hangingPunct="1">
              <a:buFont typeface="Wingdings" panose="05000000000000000000" pitchFamily="2" charset="2"/>
              <a:buChar char="v"/>
            </a:pPr>
            <a:r>
              <a:rPr lang="tr-TR" altLang="tr-TR" sz="3200" b="1">
                <a:solidFill>
                  <a:schemeClr val="accent2"/>
                </a:solidFill>
              </a:rPr>
              <a:t> Salon görevlileri oturum başladıktan sonra geldi, sisteme giriş yapabilir mi?</a:t>
            </a:r>
          </a:p>
          <a:p>
            <a:pPr lvl="1" eaLnBrk="1" hangingPunct="1">
              <a:lnSpc>
                <a:spcPct val="100000"/>
              </a:lnSpc>
            </a:pPr>
            <a:r>
              <a:rPr lang="tr-TR" altLang="tr-TR" sz="2800"/>
              <a:t>Geç kalan görevli sisteme giriş yapamaz, sistem kapalıdır. Tutanağa durum yazılabilir.</a:t>
            </a:r>
          </a:p>
          <a:p>
            <a:pPr lvl="1" eaLnBrk="1" hangingPunct="1">
              <a:lnSpc>
                <a:spcPct val="100000"/>
              </a:lnSpc>
            </a:pPr>
            <a:endParaRPr lang="tr-TR" altLang="tr-TR" b="1">
              <a:solidFill>
                <a:schemeClr val="accent2"/>
              </a:solidFill>
            </a:endParaRPr>
          </a:p>
        </p:txBody>
      </p:sp>
      <p:sp>
        <p:nvSpPr>
          <p:cNvPr id="4" name="Slayt Numarası Yer Tutucusu 3">
            <a:extLst>
              <a:ext uri="{FF2B5EF4-FFF2-40B4-BE49-F238E27FC236}">
                <a16:creationId xmlns:a16="http://schemas.microsoft.com/office/drawing/2014/main" id="{3EBE7D93-F3BA-3C95-C03B-50657EAD10DF}"/>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DCB5279E-733B-4E18-9B6B-9687112CA995}" type="slidenum">
              <a:rPr lang="tr-TR" altLang="tr-TR" smtClean="0">
                <a:solidFill>
                  <a:srgbClr val="A50100"/>
                </a:solidFill>
              </a:rPr>
              <a:pPr>
                <a:defRPr/>
              </a:pPr>
              <a:t>134</a:t>
            </a:fld>
            <a:endParaRPr lang="tr-TR" altLang="tr-TR">
              <a:solidFill>
                <a:srgbClr val="A50100"/>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77F1A2-073C-253C-AD56-6E057D2E6D4B}"/>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144387" name="İçerik Yer Tutucusu 2">
            <a:extLst>
              <a:ext uri="{FF2B5EF4-FFF2-40B4-BE49-F238E27FC236}">
                <a16:creationId xmlns:a16="http://schemas.microsoft.com/office/drawing/2014/main" id="{79C6ED89-5CA0-6C34-8827-CA3B777AB3F6}"/>
              </a:ext>
            </a:extLst>
          </p:cNvPr>
          <p:cNvSpPr>
            <a:spLocks noGrp="1"/>
          </p:cNvSpPr>
          <p:nvPr>
            <p:ph idx="1"/>
          </p:nvPr>
        </p:nvSpPr>
        <p:spPr>
          <a:xfrm>
            <a:off x="300038" y="1296988"/>
            <a:ext cx="11625262" cy="5381625"/>
          </a:xfrm>
        </p:spPr>
        <p:txBody>
          <a:bodyPr/>
          <a:lstStyle/>
          <a:p>
            <a:pPr eaLnBrk="1" hangingPunct="1">
              <a:buFont typeface="Wingdings" panose="05000000000000000000" pitchFamily="2" charset="2"/>
              <a:buChar char="v"/>
            </a:pPr>
            <a:r>
              <a:rPr lang="tr-TR" altLang="tr-TR" b="1">
                <a:solidFill>
                  <a:schemeClr val="accent2"/>
                </a:solidFill>
              </a:rPr>
              <a:t> </a:t>
            </a:r>
            <a:r>
              <a:rPr lang="tr-TR" altLang="tr-TR" sz="3200" b="1">
                <a:solidFill>
                  <a:schemeClr val="accent2"/>
                </a:solidFill>
              </a:rPr>
              <a:t>Sınav ortasında elektrik arızası oluştu?	</a:t>
            </a:r>
          </a:p>
          <a:p>
            <a:pPr lvl="1" eaLnBrk="1" hangingPunct="1"/>
            <a:r>
              <a:rPr lang="tr-TR" altLang="tr-TR" sz="2800"/>
              <a:t>Durum tutanak altına alınır, sınav başka bir güne ertelenebilir.</a:t>
            </a:r>
          </a:p>
          <a:p>
            <a:pPr lvl="1" eaLnBrk="1" hangingPunct="1"/>
            <a:endParaRPr lang="tr-TR" altLang="tr-TR" b="1">
              <a:solidFill>
                <a:schemeClr val="accent2"/>
              </a:solidFill>
            </a:endParaRPr>
          </a:p>
          <a:p>
            <a:pPr eaLnBrk="1" hangingPunct="1">
              <a:buFont typeface="Wingdings" panose="05000000000000000000" pitchFamily="2" charset="2"/>
              <a:buChar char="v"/>
            </a:pPr>
            <a:r>
              <a:rPr lang="tr-TR" altLang="tr-TR" sz="3200" b="1">
                <a:solidFill>
                  <a:schemeClr val="accent2"/>
                </a:solidFill>
              </a:rPr>
              <a:t> Aday yanlış bilgisayara oturdu ve sınava başladı?	</a:t>
            </a:r>
          </a:p>
          <a:p>
            <a:pPr lvl="1" eaLnBrk="1" hangingPunct="1"/>
            <a:r>
              <a:rPr lang="tr-TR" altLang="tr-TR" sz="2800"/>
              <a:t>Cevap vermemiş ise sorun olmaz, cevaplama işlemi yapmış ise tutanak altına alınmalıdır. Ayrıca sınavı iptal edilir.</a:t>
            </a:r>
          </a:p>
        </p:txBody>
      </p:sp>
      <p:sp>
        <p:nvSpPr>
          <p:cNvPr id="4" name="Slayt Numarası Yer Tutucusu 3">
            <a:extLst>
              <a:ext uri="{FF2B5EF4-FFF2-40B4-BE49-F238E27FC236}">
                <a16:creationId xmlns:a16="http://schemas.microsoft.com/office/drawing/2014/main" id="{3F8185DF-F36F-319A-36D4-8B3EF3EEEF7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EDF4C85-E8E2-4CF1-8401-8EFF6B01EF5F}" type="slidenum">
              <a:rPr lang="tr-TR" altLang="tr-TR" smtClean="0">
                <a:solidFill>
                  <a:srgbClr val="A50100"/>
                </a:solidFill>
              </a:rPr>
              <a:pPr>
                <a:defRPr/>
              </a:pPr>
              <a:t>135</a:t>
            </a:fld>
            <a:endParaRPr lang="tr-TR" altLang="tr-TR">
              <a:solidFill>
                <a:srgbClr val="A50100"/>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360FE1-DDEF-51B4-36DF-88D765DE1AF3}"/>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3" name="İçerik Yer Tutucusu 2">
            <a:extLst>
              <a:ext uri="{FF2B5EF4-FFF2-40B4-BE49-F238E27FC236}">
                <a16:creationId xmlns:a16="http://schemas.microsoft.com/office/drawing/2014/main" id="{8AFDF2E3-7B8D-02AA-25E4-E92B2C7CA1CD}"/>
              </a:ext>
            </a:extLst>
          </p:cNvPr>
          <p:cNvSpPr>
            <a:spLocks noGrp="1"/>
          </p:cNvSpPr>
          <p:nvPr>
            <p:ph idx="1"/>
          </p:nvPr>
        </p:nvSpPr>
        <p:spPr>
          <a:xfrm>
            <a:off x="300038" y="1296988"/>
            <a:ext cx="11625262" cy="5561012"/>
          </a:xfrm>
        </p:spPr>
        <p:txBody>
          <a:bodyPr rtlCol="0">
            <a:normAutofit lnSpcReduction="10000"/>
          </a:bodyPr>
          <a:lstStyle/>
          <a:p>
            <a:pPr eaLnBrk="1" fontAlgn="auto" hangingPunct="1">
              <a:spcAft>
                <a:spcPts val="0"/>
              </a:spcAft>
              <a:buFont typeface="Wingdings" panose="05000000000000000000" pitchFamily="2" charset="2"/>
              <a:buChar char="v"/>
              <a:defRPr/>
            </a:pPr>
            <a:r>
              <a:rPr lang="tr-TR" b="1" dirty="0">
                <a:solidFill>
                  <a:schemeClr val="accent2"/>
                </a:solidFill>
              </a:rPr>
              <a:t> Aday Ekranlarında Dokunmatik  Çalışmıyor. </a:t>
            </a:r>
          </a:p>
          <a:p>
            <a:pPr lvl="1" eaLnBrk="1" fontAlgn="auto" hangingPunct="1">
              <a:spcAft>
                <a:spcPts val="0"/>
              </a:spcAft>
              <a:defRPr/>
            </a:pPr>
            <a:r>
              <a:rPr lang="tr-TR" sz="2800" dirty="0"/>
              <a:t>Aday ekranlarında dokunmatik çalışmıyorsa  ekranı nemli bir bezle sildiriniz ve bilgisayarı yeniden başlatınız. </a:t>
            </a:r>
          </a:p>
          <a:p>
            <a:pPr lvl="1" eaLnBrk="1" fontAlgn="auto" hangingPunct="1">
              <a:spcAft>
                <a:spcPts val="0"/>
              </a:spcAft>
              <a:defRPr/>
            </a:pPr>
            <a:r>
              <a:rPr lang="tr-TR" sz="2800" dirty="0"/>
              <a:t>Yeniden başlatılmasına rağmen yine de dokunmatik problemi yaşıyorsanız adayı yedek bilgisayara taşıyın. </a:t>
            </a:r>
          </a:p>
          <a:p>
            <a:pPr eaLnBrk="1" fontAlgn="auto" hangingPunct="1">
              <a:spcAft>
                <a:spcPts val="0"/>
              </a:spcAft>
              <a:buFont typeface="Wingdings" panose="05000000000000000000" pitchFamily="2" charset="2"/>
              <a:buChar char="v"/>
              <a:defRPr/>
            </a:pPr>
            <a:endParaRPr lang="tr-TR" sz="1400" dirty="0"/>
          </a:p>
          <a:p>
            <a:pPr eaLnBrk="1" fontAlgn="auto" hangingPunct="1">
              <a:spcAft>
                <a:spcPts val="0"/>
              </a:spcAft>
              <a:buFont typeface="Wingdings" panose="05000000000000000000" pitchFamily="2" charset="2"/>
              <a:buChar char="v"/>
              <a:defRPr/>
            </a:pPr>
            <a:r>
              <a:rPr lang="tr-TR" sz="3200" b="1" dirty="0">
                <a:solidFill>
                  <a:schemeClr val="accent2"/>
                </a:solidFill>
              </a:rPr>
              <a:t> Sorular okunmuyor, şifreli?</a:t>
            </a:r>
          </a:p>
          <a:p>
            <a:pPr lvl="1" eaLnBrk="1" fontAlgn="auto" hangingPunct="1">
              <a:spcAft>
                <a:spcPts val="0"/>
              </a:spcAft>
              <a:defRPr/>
            </a:pPr>
            <a:r>
              <a:rPr lang="tr-TR" sz="2800" dirty="0"/>
              <a:t>Sorular bakanlıktan sınav merkezlerine şifreli bir biçimde ulaşmaktadır. Uygulama izleme görevlisi MEBBİS şifresi ile sınav işlemlerini başlattığında şifreler çözülür. Bazı durumlarda şifre çözülmesi gerçekleşmemektedir.</a:t>
            </a:r>
          </a:p>
          <a:p>
            <a:pPr marL="457200" lvl="1" indent="0" eaLnBrk="1" fontAlgn="auto" hangingPunct="1">
              <a:spcAft>
                <a:spcPts val="0"/>
              </a:spcAft>
              <a:buFont typeface="Arial" panose="020B0604020202020204" pitchFamily="34" charset="0"/>
              <a:buNone/>
              <a:defRPr/>
            </a:pPr>
            <a:endParaRPr lang="tr-TR" sz="1100" dirty="0"/>
          </a:p>
          <a:p>
            <a:pPr lvl="1" eaLnBrk="1" fontAlgn="auto" hangingPunct="1">
              <a:spcAft>
                <a:spcPts val="0"/>
              </a:spcAft>
              <a:defRPr/>
            </a:pPr>
            <a:r>
              <a:rPr lang="tr-TR" sz="2800" dirty="0"/>
              <a:t>Salonda görevli işlemleri ekranından tutanak kısmına "</a:t>
            </a:r>
            <a:r>
              <a:rPr lang="tr-TR" sz="2800" u="sng" dirty="0">
                <a:solidFill>
                  <a:srgbClr val="FF0000"/>
                </a:solidFill>
              </a:rPr>
              <a:t>Sorular</a:t>
            </a:r>
            <a:r>
              <a:rPr lang="tr-TR" sz="2800" dirty="0"/>
              <a:t>" yazılar kaydedilir. ‘</a:t>
            </a:r>
            <a:r>
              <a:rPr lang="tr-TR" sz="2800" u="sng" dirty="0">
                <a:solidFill>
                  <a:srgbClr val="FF0000"/>
                </a:solidFill>
              </a:rPr>
              <a:t>Soruları Düzelt</a:t>
            </a:r>
            <a:r>
              <a:rPr lang="tr-TR" sz="2800" dirty="0"/>
              <a:t>’ butonu ekranda belirecektir, bu butona basarak sorun düzeltilir. Sorun düzelmez ise E-Sınav teknik ekibine durum iletilir.</a:t>
            </a:r>
          </a:p>
        </p:txBody>
      </p:sp>
      <p:sp>
        <p:nvSpPr>
          <p:cNvPr id="4" name="Slayt Numarası Yer Tutucusu 3">
            <a:extLst>
              <a:ext uri="{FF2B5EF4-FFF2-40B4-BE49-F238E27FC236}">
                <a16:creationId xmlns:a16="http://schemas.microsoft.com/office/drawing/2014/main" id="{41F2AB06-2869-5A12-4F48-20F0790489A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DB3B6ED-7C17-4303-B1F8-F037A48EB777}" type="slidenum">
              <a:rPr lang="tr-TR" altLang="tr-TR" smtClean="0">
                <a:solidFill>
                  <a:srgbClr val="A50100"/>
                </a:solidFill>
              </a:rPr>
              <a:pPr>
                <a:defRPr/>
              </a:pPr>
              <a:t>136</a:t>
            </a:fld>
            <a:endParaRPr lang="tr-TR" altLang="tr-TR">
              <a:solidFill>
                <a:srgbClr val="A50100"/>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49ADEA-BCEB-ABB4-84F9-688574539395}"/>
              </a:ext>
            </a:extLst>
          </p:cNvPr>
          <p:cNvSpPr>
            <a:spLocks noGrp="1"/>
          </p:cNvSpPr>
          <p:nvPr>
            <p:ph type="title"/>
          </p:nvPr>
        </p:nvSpPr>
        <p:spPr>
          <a:xfrm>
            <a:off x="300038" y="301625"/>
            <a:ext cx="10515600" cy="449263"/>
          </a:xfrm>
        </p:spPr>
        <p:txBody>
          <a:bodyPr/>
          <a:lstStyle/>
          <a:p>
            <a:pPr eaLnBrk="1" hangingPunct="1">
              <a:defRPr/>
            </a:pPr>
            <a:r>
              <a:rPr lang="tr-TR" altLang="tr-TR" sz="2500" b="1">
                <a:effectLst/>
                <a:latin typeface="Noto Sans" panose="020B0502040504020204" pitchFamily="34" charset="0"/>
                <a:cs typeface="Noto Sans" panose="020B0502040504020204" pitchFamily="34" charset="0"/>
              </a:rPr>
              <a:t>Karşılaşılan Teknik Problemler</a:t>
            </a:r>
            <a:endParaRPr lang="tr-TR" altLang="tr-TR" sz="2500">
              <a:effectLst>
                <a:outerShdw blurRad="38100" dist="38100" dir="2700000" algn="tl">
                  <a:srgbClr val="000000"/>
                </a:outerShdw>
              </a:effectLst>
            </a:endParaRPr>
          </a:p>
        </p:txBody>
      </p:sp>
      <p:sp>
        <p:nvSpPr>
          <p:cNvPr id="3" name="İçerik Yer Tutucusu 2">
            <a:extLst>
              <a:ext uri="{FF2B5EF4-FFF2-40B4-BE49-F238E27FC236}">
                <a16:creationId xmlns:a16="http://schemas.microsoft.com/office/drawing/2014/main" id="{A310A6F5-3F87-6271-0BA8-F7379F0E976B}"/>
              </a:ext>
            </a:extLst>
          </p:cNvPr>
          <p:cNvSpPr>
            <a:spLocks noGrp="1"/>
          </p:cNvSpPr>
          <p:nvPr>
            <p:ph idx="1"/>
          </p:nvPr>
        </p:nvSpPr>
        <p:spPr>
          <a:xfrm>
            <a:off x="300038" y="1296988"/>
            <a:ext cx="11625262" cy="5381625"/>
          </a:xfrm>
        </p:spPr>
        <p:txBody>
          <a:bodyPr rtlCol="0">
            <a:normAutofit fontScale="92500" lnSpcReduction="10000"/>
          </a:bodyPr>
          <a:lstStyle/>
          <a:p>
            <a:pPr eaLnBrk="1" fontAlgn="auto" hangingPunct="1">
              <a:spcAft>
                <a:spcPts val="0"/>
              </a:spcAft>
              <a:buFont typeface="Wingdings" panose="05000000000000000000" pitchFamily="2" charset="2"/>
              <a:buChar char="v"/>
              <a:defRPr/>
            </a:pPr>
            <a:r>
              <a:rPr lang="tr-TR" b="1" dirty="0">
                <a:solidFill>
                  <a:schemeClr val="accent2"/>
                </a:solidFill>
              </a:rPr>
              <a:t> </a:t>
            </a:r>
            <a:r>
              <a:rPr lang="tr-TR" sz="3200" b="1" dirty="0">
                <a:solidFill>
                  <a:schemeClr val="accent2"/>
                </a:solidFill>
              </a:rPr>
              <a:t>Arapça veya Çince soru adaya gelmiyor?	</a:t>
            </a:r>
          </a:p>
          <a:p>
            <a:pPr lvl="1" eaLnBrk="1" fontAlgn="auto" hangingPunct="1">
              <a:spcAft>
                <a:spcPts val="0"/>
              </a:spcAft>
              <a:defRPr/>
            </a:pPr>
            <a:r>
              <a:rPr lang="tr-TR" sz="2800" dirty="0"/>
              <a:t>MTSK kursu adayın sınav türünü yanlış seçmiştir. Sınav esnasında yapılacak bir çözüm olmamaktadır, tutanağa yazılarak sorun iletilmelidir.</a:t>
            </a:r>
          </a:p>
          <a:p>
            <a:pPr eaLnBrk="1" fontAlgn="auto" hangingPunct="1">
              <a:spcAft>
                <a:spcPts val="0"/>
              </a:spcAft>
              <a:buFont typeface="Wingdings" panose="05000000000000000000" pitchFamily="2" charset="2"/>
              <a:buChar char="v"/>
              <a:defRPr/>
            </a:pPr>
            <a:r>
              <a:rPr lang="tr-TR" sz="3200" b="1" dirty="0">
                <a:solidFill>
                  <a:schemeClr val="accent2"/>
                </a:solidFill>
              </a:rPr>
              <a:t> Türk adaya Çince ve Arapça soru kitapçığı geldi?</a:t>
            </a:r>
          </a:p>
          <a:p>
            <a:pPr lvl="1" eaLnBrk="1" fontAlgn="auto" hangingPunct="1">
              <a:spcAft>
                <a:spcPts val="0"/>
              </a:spcAft>
              <a:defRPr/>
            </a:pPr>
            <a:r>
              <a:rPr lang="tr-TR" sz="2800" dirty="0"/>
              <a:t>MTSK kursu adayın sınav türünü yanlış seçmiştir. Adayın karşısına soruların Türkçeleri gelmektedir. Sınav için bir sorun oluşturmamaktadır.</a:t>
            </a:r>
          </a:p>
          <a:p>
            <a:pPr lvl="1" eaLnBrk="1" fontAlgn="auto" hangingPunct="1">
              <a:spcAft>
                <a:spcPts val="0"/>
              </a:spcAft>
              <a:defRPr/>
            </a:pPr>
            <a:endParaRPr lang="tr-TR" sz="2800" dirty="0"/>
          </a:p>
          <a:p>
            <a:pPr marL="457200" lvl="1" indent="0" eaLnBrk="1" fontAlgn="auto" hangingPunct="1">
              <a:spcAft>
                <a:spcPts val="0"/>
              </a:spcAft>
              <a:buFont typeface="Arial" panose="020B0604020202020204" pitchFamily="34" charset="0"/>
              <a:buNone/>
              <a:defRPr/>
            </a:pPr>
            <a:r>
              <a:rPr lang="tr-TR" sz="2800" b="1" dirty="0">
                <a:solidFill>
                  <a:srgbClr val="FF0000"/>
                </a:solidFill>
              </a:rPr>
              <a:t>NOT: </a:t>
            </a:r>
            <a:r>
              <a:rPr lang="tr-TR" sz="2800" dirty="0"/>
              <a:t>Tercüme istekleri sınav tarihinden </a:t>
            </a:r>
            <a:r>
              <a:rPr lang="tr-TR" sz="2800" u="sng" dirty="0">
                <a:solidFill>
                  <a:srgbClr val="FF0000"/>
                </a:solidFill>
              </a:rPr>
              <a:t>en az 2 gün (48 saat) önce</a:t>
            </a:r>
            <a:r>
              <a:rPr lang="tr-TR" sz="2800" dirty="0">
                <a:solidFill>
                  <a:srgbClr val="FF0000"/>
                </a:solidFill>
              </a:rPr>
              <a:t> </a:t>
            </a:r>
            <a:r>
              <a:rPr lang="tr-TR" sz="2800" dirty="0"/>
              <a:t>MTSK sistemine girilmesi gerekmektedir.</a:t>
            </a:r>
          </a:p>
          <a:p>
            <a:pPr marL="457200" lvl="1" indent="0" eaLnBrk="1" fontAlgn="auto" hangingPunct="1">
              <a:spcAft>
                <a:spcPts val="0"/>
              </a:spcAft>
              <a:buFont typeface="Arial" panose="020B0604020202020204" pitchFamily="34" charset="0"/>
              <a:buNone/>
              <a:defRPr/>
            </a:pPr>
            <a:endParaRPr lang="tr-TR" sz="2800" dirty="0"/>
          </a:p>
          <a:p>
            <a:pPr eaLnBrk="1" fontAlgn="auto" hangingPunct="1">
              <a:spcAft>
                <a:spcPts val="0"/>
              </a:spcAft>
              <a:buFont typeface="Wingdings" panose="05000000000000000000" pitchFamily="2" charset="2"/>
              <a:buChar char="v"/>
              <a:defRPr/>
            </a:pPr>
            <a:r>
              <a:rPr lang="tr-TR" sz="3200" b="1" dirty="0">
                <a:solidFill>
                  <a:schemeClr val="accent2"/>
                </a:solidFill>
              </a:rPr>
              <a:t> Yazıcıda Kağıt Sıkışması Var Yazdırmıyor?	</a:t>
            </a:r>
          </a:p>
          <a:p>
            <a:pPr lvl="1" eaLnBrk="1" fontAlgn="auto" hangingPunct="1">
              <a:spcAft>
                <a:spcPts val="0"/>
              </a:spcAft>
              <a:defRPr/>
            </a:pPr>
            <a:r>
              <a:rPr lang="tr-TR" sz="2800" dirty="0"/>
              <a:t>Yazıcı tepsisine çok fazla kağıt yüklemesi durumunda oluşabiliyor, öncelikli kağıt miktarına bakılmalı, ardından yazıcı içerisindeki bölümlere bakılmalıdır.</a:t>
            </a:r>
          </a:p>
        </p:txBody>
      </p:sp>
      <p:sp>
        <p:nvSpPr>
          <p:cNvPr id="4" name="Slayt Numarası Yer Tutucusu 3">
            <a:extLst>
              <a:ext uri="{FF2B5EF4-FFF2-40B4-BE49-F238E27FC236}">
                <a16:creationId xmlns:a16="http://schemas.microsoft.com/office/drawing/2014/main" id="{CB8DFE97-CFE7-BA3D-3D41-981BEFAB7F2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FD860DF4-0C87-45A5-81A3-82F7FD536B2A}" type="slidenum">
              <a:rPr lang="tr-TR" altLang="tr-TR" smtClean="0">
                <a:solidFill>
                  <a:srgbClr val="A50100"/>
                </a:solidFill>
              </a:rPr>
              <a:pPr>
                <a:defRPr/>
              </a:pPr>
              <a:t>137</a:t>
            </a:fld>
            <a:endParaRPr lang="tr-TR" altLang="tr-TR">
              <a:solidFill>
                <a:srgbClr val="A50100"/>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Metin kutusu 1">
            <a:extLst>
              <a:ext uri="{FF2B5EF4-FFF2-40B4-BE49-F238E27FC236}">
                <a16:creationId xmlns:a16="http://schemas.microsoft.com/office/drawing/2014/main" id="{A6CB81F5-2B9B-ECEB-E52C-06FDC129310F}"/>
              </a:ext>
            </a:extLst>
          </p:cNvPr>
          <p:cNvSpPr txBox="1">
            <a:spLocks noChangeArrowheads="1"/>
          </p:cNvSpPr>
          <p:nvPr/>
        </p:nvSpPr>
        <p:spPr bwMode="auto">
          <a:xfrm>
            <a:off x="2192338" y="1709738"/>
            <a:ext cx="72898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7000"/>
              <a:t>Uygulama-İzlemeci</a:t>
            </a:r>
          </a:p>
          <a:p>
            <a:pPr algn="ctr" eaLnBrk="1" hangingPunct="1">
              <a:lnSpc>
                <a:spcPct val="100000"/>
              </a:lnSpc>
              <a:spcBef>
                <a:spcPct val="0"/>
              </a:spcBef>
              <a:buFontTx/>
              <a:buNone/>
            </a:pPr>
            <a:r>
              <a:rPr lang="tr-TR" altLang="tr-TR" sz="7000"/>
              <a:t>MEBBİS Ekranları</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ADCF68-4381-2966-BB1B-F00B1ED002BB}"/>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Sınav Görev Başvurusu Nasıl Yapılır?</a:t>
            </a:r>
          </a:p>
        </p:txBody>
      </p:sp>
      <p:sp>
        <p:nvSpPr>
          <p:cNvPr id="4" name="Slayt Numarası Yer Tutucusu 3">
            <a:extLst>
              <a:ext uri="{FF2B5EF4-FFF2-40B4-BE49-F238E27FC236}">
                <a16:creationId xmlns:a16="http://schemas.microsoft.com/office/drawing/2014/main" id="{E0E9F201-EEBA-1E3B-629F-825B7F69F3F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30B8B495-BA77-4048-AE7A-0D7773106A12}" type="slidenum">
              <a:rPr lang="tr-TR" altLang="tr-TR" smtClean="0">
                <a:solidFill>
                  <a:srgbClr val="A50100"/>
                </a:solidFill>
              </a:rPr>
              <a:pPr>
                <a:defRPr/>
              </a:pPr>
              <a:t>139</a:t>
            </a:fld>
            <a:endParaRPr lang="tr-TR" altLang="tr-TR">
              <a:solidFill>
                <a:srgbClr val="A50100"/>
              </a:solidFill>
            </a:endParaRPr>
          </a:p>
        </p:txBody>
      </p:sp>
      <p:grpSp>
        <p:nvGrpSpPr>
          <p:cNvPr id="148484" name="Grup 5">
            <a:extLst>
              <a:ext uri="{FF2B5EF4-FFF2-40B4-BE49-F238E27FC236}">
                <a16:creationId xmlns:a16="http://schemas.microsoft.com/office/drawing/2014/main" id="{FB0C8116-AF58-2774-C844-B119A424FE2E}"/>
              </a:ext>
            </a:extLst>
          </p:cNvPr>
          <p:cNvGrpSpPr>
            <a:grpSpLocks/>
          </p:cNvGrpSpPr>
          <p:nvPr/>
        </p:nvGrpSpPr>
        <p:grpSpPr bwMode="auto">
          <a:xfrm>
            <a:off x="0" y="1122363"/>
            <a:ext cx="12192000" cy="5519737"/>
            <a:chOff x="0" y="1122716"/>
            <a:chExt cx="12192000" cy="5519307"/>
          </a:xfrm>
        </p:grpSpPr>
        <p:pic>
          <p:nvPicPr>
            <p:cNvPr id="148486" name="Resim 4">
              <a:extLst>
                <a:ext uri="{FF2B5EF4-FFF2-40B4-BE49-F238E27FC236}">
                  <a16:creationId xmlns:a16="http://schemas.microsoft.com/office/drawing/2014/main" id="{0A1F660F-4A43-474E-CA5E-34A80A2039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2716"/>
              <a:ext cx="12192000" cy="551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a:extLst>
                <a:ext uri="{FF2B5EF4-FFF2-40B4-BE49-F238E27FC236}">
                  <a16:creationId xmlns:a16="http://schemas.microsoft.com/office/drawing/2014/main" id="{7DBBE6E8-1A96-9854-BAED-C70770E30DDD}"/>
                </a:ext>
              </a:extLst>
            </p:cNvPr>
            <p:cNvSpPr/>
            <p:nvPr/>
          </p:nvSpPr>
          <p:spPr>
            <a:xfrm>
              <a:off x="11630025" y="1390982"/>
              <a:ext cx="561975" cy="123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sp>
        <p:nvSpPr>
          <p:cNvPr id="7" name="Dikdörtgen 6">
            <a:extLst>
              <a:ext uri="{FF2B5EF4-FFF2-40B4-BE49-F238E27FC236}">
                <a16:creationId xmlns:a16="http://schemas.microsoft.com/office/drawing/2014/main" id="{FA6B3EEE-A447-C389-7C4C-34233A09014F}"/>
              </a:ext>
            </a:extLst>
          </p:cNvPr>
          <p:cNvSpPr/>
          <p:nvPr/>
        </p:nvSpPr>
        <p:spPr>
          <a:xfrm>
            <a:off x="7678738" y="2601913"/>
            <a:ext cx="465137" cy="133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220797-6A76-7527-DC58-624544DAEC4D}"/>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endParaRPr lang="tr-TR" b="1" dirty="0"/>
          </a:p>
        </p:txBody>
      </p:sp>
      <p:sp>
        <p:nvSpPr>
          <p:cNvPr id="4" name="Slayt Numarası Yer Tutucusu 3">
            <a:extLst>
              <a:ext uri="{FF2B5EF4-FFF2-40B4-BE49-F238E27FC236}">
                <a16:creationId xmlns:a16="http://schemas.microsoft.com/office/drawing/2014/main" id="{85ED989F-A528-82C6-CDE3-F479478FCD6E}"/>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7B00519-E47C-42E1-B81D-4BBAA94ACE1B}" type="slidenum">
              <a:rPr lang="tr-TR" altLang="tr-TR" smtClean="0">
                <a:solidFill>
                  <a:srgbClr val="A50100"/>
                </a:solidFill>
              </a:rPr>
              <a:pPr>
                <a:defRPr/>
              </a:pPr>
              <a:t>14</a:t>
            </a:fld>
            <a:endParaRPr lang="tr-TR" altLang="tr-TR">
              <a:solidFill>
                <a:srgbClr val="A50100"/>
              </a:solidFill>
            </a:endParaRPr>
          </a:p>
        </p:txBody>
      </p:sp>
      <p:sp>
        <p:nvSpPr>
          <p:cNvPr id="5" name="İçerik Yer Tutucusu 2">
            <a:extLst>
              <a:ext uri="{FF2B5EF4-FFF2-40B4-BE49-F238E27FC236}">
                <a16:creationId xmlns:a16="http://schemas.microsoft.com/office/drawing/2014/main" id="{8A51CD96-1045-0375-A766-C4B276687F45}"/>
              </a:ext>
            </a:extLst>
          </p:cNvPr>
          <p:cNvSpPr txBox="1">
            <a:spLocks/>
          </p:cNvSpPr>
          <p:nvPr/>
        </p:nvSpPr>
        <p:spPr>
          <a:xfrm>
            <a:off x="747713" y="1319213"/>
            <a:ext cx="10696575" cy="22780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tr-TR" b="1" dirty="0">
                <a:solidFill>
                  <a:srgbClr val="FF0000"/>
                </a:solidFill>
              </a:rPr>
              <a:t>NOT: </a:t>
            </a:r>
          </a:p>
          <a:p>
            <a:pPr fontAlgn="auto">
              <a:spcAft>
                <a:spcPts val="0"/>
              </a:spcAft>
              <a:defRPr/>
            </a:pPr>
            <a:r>
              <a:rPr lang="tr-TR" dirty="0"/>
              <a:t>Soru sayısı normal adaylar içinde, engelli adaylar içinde 50 adettir.</a:t>
            </a:r>
          </a:p>
          <a:p>
            <a:pPr fontAlgn="auto">
              <a:spcAft>
                <a:spcPts val="0"/>
              </a:spcAft>
              <a:defRPr/>
            </a:pPr>
            <a:r>
              <a:rPr lang="tr-TR" dirty="0"/>
              <a:t>Ancak İşitme Engelli adaylar için sınav süresi 15 dk. daha fazla olup 60 dakikadır.</a:t>
            </a:r>
          </a:p>
        </p:txBody>
      </p:sp>
      <p:pic>
        <p:nvPicPr>
          <p:cNvPr id="19461" name="Picture 2">
            <a:extLst>
              <a:ext uri="{FF2B5EF4-FFF2-40B4-BE49-F238E27FC236}">
                <a16:creationId xmlns:a16="http://schemas.microsoft.com/office/drawing/2014/main" id="{5666D314-F5B4-ED78-6302-12718595E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063" y="4860925"/>
            <a:ext cx="6958012"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Resim 16">
            <a:extLst>
              <a:ext uri="{FF2B5EF4-FFF2-40B4-BE49-F238E27FC236}">
                <a16:creationId xmlns:a16="http://schemas.microsoft.com/office/drawing/2014/main" id="{38A6A61F-996E-60A1-2C92-4908975C55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516313"/>
            <a:ext cx="103505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Metin kutusu 17">
            <a:extLst>
              <a:ext uri="{FF2B5EF4-FFF2-40B4-BE49-F238E27FC236}">
                <a16:creationId xmlns:a16="http://schemas.microsoft.com/office/drawing/2014/main" id="{C7CB3E25-789D-6847-127D-7DAB45BA8B55}"/>
              </a:ext>
            </a:extLst>
          </p:cNvPr>
          <p:cNvSpPr txBox="1">
            <a:spLocks noChangeArrowheads="1"/>
          </p:cNvSpPr>
          <p:nvPr/>
        </p:nvSpPr>
        <p:spPr bwMode="auto">
          <a:xfrm>
            <a:off x="2786063" y="4511675"/>
            <a:ext cx="2319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000"/>
              <a:t>50 soru 45 Dakika</a:t>
            </a:r>
          </a:p>
        </p:txBody>
      </p:sp>
      <p:pic>
        <p:nvPicPr>
          <p:cNvPr id="19464" name="Resim 18">
            <a:extLst>
              <a:ext uri="{FF2B5EF4-FFF2-40B4-BE49-F238E27FC236}">
                <a16:creationId xmlns:a16="http://schemas.microsoft.com/office/drawing/2014/main" id="{C67EA8B6-E855-649D-E2A9-85E6560A8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3086100"/>
            <a:ext cx="146526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Metin kutusu 19">
            <a:extLst>
              <a:ext uri="{FF2B5EF4-FFF2-40B4-BE49-F238E27FC236}">
                <a16:creationId xmlns:a16="http://schemas.microsoft.com/office/drawing/2014/main" id="{852E9979-6734-E33D-C03B-6F343C4799FB}"/>
              </a:ext>
            </a:extLst>
          </p:cNvPr>
          <p:cNvSpPr txBox="1">
            <a:spLocks noChangeArrowheads="1"/>
          </p:cNvSpPr>
          <p:nvPr/>
        </p:nvSpPr>
        <p:spPr bwMode="auto">
          <a:xfrm>
            <a:off x="6457950" y="4551363"/>
            <a:ext cx="2320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000"/>
              <a:t>50 soru 60 Dakika</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29B0A5-DECF-4AFF-5423-4AE1E6A2FA33}"/>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Sınav Görev Başvurusu Nasıl Yapılır?</a:t>
            </a:r>
          </a:p>
        </p:txBody>
      </p:sp>
      <p:sp>
        <p:nvSpPr>
          <p:cNvPr id="4" name="Slayt Numarası Yer Tutucusu 3">
            <a:extLst>
              <a:ext uri="{FF2B5EF4-FFF2-40B4-BE49-F238E27FC236}">
                <a16:creationId xmlns:a16="http://schemas.microsoft.com/office/drawing/2014/main" id="{711CA057-F97C-C8E2-793B-906034B46B22}"/>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FD699EAD-C6EB-4EF8-BD19-0E58913CD010}" type="slidenum">
              <a:rPr lang="tr-TR" altLang="tr-TR" smtClean="0">
                <a:solidFill>
                  <a:srgbClr val="A50100"/>
                </a:solidFill>
              </a:rPr>
              <a:pPr>
                <a:defRPr/>
              </a:pPr>
              <a:t>140</a:t>
            </a:fld>
            <a:endParaRPr lang="tr-TR" altLang="tr-TR">
              <a:solidFill>
                <a:srgbClr val="A50100"/>
              </a:solidFill>
            </a:endParaRPr>
          </a:p>
        </p:txBody>
      </p:sp>
      <mc:AlternateContent xmlns:mc="http://schemas.openxmlformats.org/markup-compatibility/2006">
        <mc:Choice xmlns:p14="http://schemas.microsoft.com/office/powerpoint/2010/main" Requires="p14">
          <p:contentPart p14:bwMode="auto" r:id="rId2">
            <p14:nvContentPartPr>
              <p14:cNvPr id="28" name="Mürekkep 27">
                <a:extLst>
                  <a:ext uri="{FF2B5EF4-FFF2-40B4-BE49-F238E27FC236}">
                    <a16:creationId xmlns:a16="http://schemas.microsoft.com/office/drawing/2014/main" id="{E7939150-9683-F215-B882-118D61A75D0A}"/>
                  </a:ext>
                </a:extLst>
              </p14:cNvPr>
              <p14:cNvContentPartPr/>
              <p14:nvPr/>
            </p14:nvContentPartPr>
            <p14:xfrm>
              <a:off x="11764704" y="998581"/>
              <a:ext cx="302400" cy="38880"/>
            </p14:xfrm>
          </p:contentPart>
        </mc:Choice>
        <mc:Fallback>
          <p:pic>
            <p:nvPicPr>
              <p:cNvPr id="28" name="Mürekkep 27">
                <a:extLst>
                  <a:ext uri="{FF2B5EF4-FFF2-40B4-BE49-F238E27FC236}">
                    <a16:creationId xmlns:a16="http://schemas.microsoft.com/office/drawing/2014/main" id="{E7939150-9683-F215-B882-118D61A75D0A}"/>
                  </a:ext>
                </a:extLst>
              </p:cNvPr>
              <p:cNvPicPr/>
              <p:nvPr/>
            </p:nvPicPr>
            <p:blipFill>
              <a:blip r:embed="rId3"/>
              <a:stretch>
                <a:fillRect/>
              </a:stretch>
            </p:blipFill>
            <p:spPr>
              <a:xfrm>
                <a:off x="11728704" y="962581"/>
                <a:ext cx="374040" cy="110520"/>
              </a:xfrm>
              <a:prstGeom prst="rect">
                <a:avLst/>
              </a:prstGeom>
            </p:spPr>
          </p:pic>
        </mc:Fallback>
      </mc:AlternateContent>
      <p:grpSp>
        <p:nvGrpSpPr>
          <p:cNvPr id="149509" name="Grup 10">
            <a:extLst>
              <a:ext uri="{FF2B5EF4-FFF2-40B4-BE49-F238E27FC236}">
                <a16:creationId xmlns:a16="http://schemas.microsoft.com/office/drawing/2014/main" id="{C7C6F127-9891-BC62-D3C6-A0F527574AF2}"/>
              </a:ext>
            </a:extLst>
          </p:cNvPr>
          <p:cNvGrpSpPr>
            <a:grpSpLocks/>
          </p:cNvGrpSpPr>
          <p:nvPr/>
        </p:nvGrpSpPr>
        <p:grpSpPr bwMode="auto">
          <a:xfrm>
            <a:off x="0" y="908050"/>
            <a:ext cx="12192000" cy="5949950"/>
            <a:chOff x="0" y="908342"/>
            <a:chExt cx="12192000" cy="5949658"/>
          </a:xfrm>
        </p:grpSpPr>
        <p:pic>
          <p:nvPicPr>
            <p:cNvPr id="149510" name="Resim 4" descr="metin içeren bir resim&#10;&#10;Açıklama otomatik olarak oluşturuldu">
              <a:extLst>
                <a:ext uri="{FF2B5EF4-FFF2-40B4-BE49-F238E27FC236}">
                  <a16:creationId xmlns:a16="http://schemas.microsoft.com/office/drawing/2014/main" id="{E68CD57B-4337-5EEF-B852-06292BB38B7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08342"/>
              <a:ext cx="12192000" cy="594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a:extLst>
                <a:ext uri="{FF2B5EF4-FFF2-40B4-BE49-F238E27FC236}">
                  <a16:creationId xmlns:a16="http://schemas.microsoft.com/office/drawing/2014/main" id="{928A3CEA-57C2-7B34-3CAA-4C2D91975CCD}"/>
                </a:ext>
              </a:extLst>
            </p:cNvPr>
            <p:cNvSpPr/>
            <p:nvPr/>
          </p:nvSpPr>
          <p:spPr>
            <a:xfrm>
              <a:off x="11630025" y="971839"/>
              <a:ext cx="561975" cy="123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b="1"/>
            </a:p>
          </p:txBody>
        </p:sp>
        <p:grpSp>
          <p:nvGrpSpPr>
            <p:cNvPr id="149512" name="Grup 2">
              <a:extLst>
                <a:ext uri="{FF2B5EF4-FFF2-40B4-BE49-F238E27FC236}">
                  <a16:creationId xmlns:a16="http://schemas.microsoft.com/office/drawing/2014/main" id="{F14C89CF-36A0-8CDA-FD6B-7DD76950D209}"/>
                </a:ext>
              </a:extLst>
            </p:cNvPr>
            <p:cNvGrpSpPr>
              <a:grpSpLocks/>
            </p:cNvGrpSpPr>
            <p:nvPr/>
          </p:nvGrpSpPr>
          <p:grpSpPr bwMode="auto">
            <a:xfrm>
              <a:off x="8686799" y="3676650"/>
              <a:ext cx="1552576" cy="819150"/>
              <a:chOff x="8686799" y="3676650"/>
              <a:chExt cx="1552576" cy="819150"/>
            </a:xfrm>
          </p:grpSpPr>
          <p:sp>
            <p:nvSpPr>
              <p:cNvPr id="7" name="Dikdörtgen 6">
                <a:extLst>
                  <a:ext uri="{FF2B5EF4-FFF2-40B4-BE49-F238E27FC236}">
                    <a16:creationId xmlns:a16="http://schemas.microsoft.com/office/drawing/2014/main" id="{7A695902-DBC9-1AEF-DBE4-E9E074507D7C}"/>
                  </a:ext>
                </a:extLst>
              </p:cNvPr>
              <p:cNvSpPr/>
              <p:nvPr/>
            </p:nvSpPr>
            <p:spPr>
              <a:xfrm>
                <a:off x="8686800" y="3676806"/>
                <a:ext cx="695325" cy="142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b="1"/>
              </a:p>
            </p:txBody>
          </p:sp>
          <p:sp>
            <p:nvSpPr>
              <p:cNvPr id="8" name="Dikdörtgen 7">
                <a:extLst>
                  <a:ext uri="{FF2B5EF4-FFF2-40B4-BE49-F238E27FC236}">
                    <a16:creationId xmlns:a16="http://schemas.microsoft.com/office/drawing/2014/main" id="{677585C5-E79C-912C-A47D-7800232CAFE5}"/>
                  </a:ext>
                </a:extLst>
              </p:cNvPr>
              <p:cNvSpPr/>
              <p:nvPr/>
            </p:nvSpPr>
            <p:spPr>
              <a:xfrm>
                <a:off x="8686800" y="3976829"/>
                <a:ext cx="695325" cy="1428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b="1"/>
              </a:p>
            </p:txBody>
          </p:sp>
          <p:sp>
            <p:nvSpPr>
              <p:cNvPr id="9" name="Dikdörtgen 8">
                <a:extLst>
                  <a:ext uri="{FF2B5EF4-FFF2-40B4-BE49-F238E27FC236}">
                    <a16:creationId xmlns:a16="http://schemas.microsoft.com/office/drawing/2014/main" id="{6542D0A5-4AD0-2305-313D-E33E5BE71CDF}"/>
                  </a:ext>
                </a:extLst>
              </p:cNvPr>
              <p:cNvSpPr/>
              <p:nvPr/>
            </p:nvSpPr>
            <p:spPr>
              <a:xfrm>
                <a:off x="8686800" y="4119697"/>
                <a:ext cx="1552575" cy="233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b="1"/>
              </a:p>
            </p:txBody>
          </p:sp>
          <p:sp>
            <p:nvSpPr>
              <p:cNvPr id="10" name="Dikdörtgen 9">
                <a:extLst>
                  <a:ext uri="{FF2B5EF4-FFF2-40B4-BE49-F238E27FC236}">
                    <a16:creationId xmlns:a16="http://schemas.microsoft.com/office/drawing/2014/main" id="{728926FC-BC02-1963-F2C2-7FC1B70A7D2C}"/>
                  </a:ext>
                </a:extLst>
              </p:cNvPr>
              <p:cNvSpPr/>
              <p:nvPr/>
            </p:nvSpPr>
            <p:spPr>
              <a:xfrm>
                <a:off x="8686800" y="4316538"/>
                <a:ext cx="228600" cy="179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b="1"/>
              </a:p>
            </p:txBody>
          </p:sp>
        </p:grpSp>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D5A583-E61D-9E40-DCD3-D67D92A0EDAB}"/>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Sınav Görev Başvurusu Nasıl Yapılır?</a:t>
            </a:r>
          </a:p>
        </p:txBody>
      </p:sp>
      <p:sp>
        <p:nvSpPr>
          <p:cNvPr id="4" name="Slayt Numarası Yer Tutucusu 3">
            <a:extLst>
              <a:ext uri="{FF2B5EF4-FFF2-40B4-BE49-F238E27FC236}">
                <a16:creationId xmlns:a16="http://schemas.microsoft.com/office/drawing/2014/main" id="{4C55AB07-DCCA-8DB7-A332-EE7AB09FC76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1BC02E8-0574-4944-81EE-764C9CA76E13}" type="slidenum">
              <a:rPr lang="tr-TR" altLang="tr-TR" smtClean="0">
                <a:solidFill>
                  <a:srgbClr val="A50100"/>
                </a:solidFill>
              </a:rPr>
              <a:pPr>
                <a:defRPr/>
              </a:pPr>
              <a:t>141</a:t>
            </a:fld>
            <a:endParaRPr lang="tr-TR" altLang="tr-TR">
              <a:solidFill>
                <a:srgbClr val="A50100"/>
              </a:solidFill>
            </a:endParaRPr>
          </a:p>
        </p:txBody>
      </p:sp>
      <p:grpSp>
        <p:nvGrpSpPr>
          <p:cNvPr id="150532" name="Grup 2">
            <a:extLst>
              <a:ext uri="{FF2B5EF4-FFF2-40B4-BE49-F238E27FC236}">
                <a16:creationId xmlns:a16="http://schemas.microsoft.com/office/drawing/2014/main" id="{117AD642-89C1-8B96-0D9F-91FC66F38E26}"/>
              </a:ext>
            </a:extLst>
          </p:cNvPr>
          <p:cNvGrpSpPr>
            <a:grpSpLocks/>
          </p:cNvGrpSpPr>
          <p:nvPr/>
        </p:nvGrpSpPr>
        <p:grpSpPr bwMode="auto">
          <a:xfrm>
            <a:off x="0" y="919163"/>
            <a:ext cx="12192000" cy="5938837"/>
            <a:chOff x="0" y="918748"/>
            <a:chExt cx="12192000" cy="5939251"/>
          </a:xfrm>
        </p:grpSpPr>
        <p:pic>
          <p:nvPicPr>
            <p:cNvPr id="150533" name="Resim 6" descr="metin içeren bir resim&#10;&#10;Açıklama otomatik olarak oluşturuldu">
              <a:extLst>
                <a:ext uri="{FF2B5EF4-FFF2-40B4-BE49-F238E27FC236}">
                  <a16:creationId xmlns:a16="http://schemas.microsoft.com/office/drawing/2014/main" id="{956B6456-B9A8-7785-CAAE-FAE9FF158A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8748"/>
              <a:ext cx="12192000" cy="593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a:extLst>
                <a:ext uri="{FF2B5EF4-FFF2-40B4-BE49-F238E27FC236}">
                  <a16:creationId xmlns:a16="http://schemas.microsoft.com/office/drawing/2014/main" id="{AF891266-0151-C6D4-A006-5A9B11A0E15D}"/>
                </a:ext>
              </a:extLst>
            </p:cNvPr>
            <p:cNvSpPr/>
            <p:nvPr/>
          </p:nvSpPr>
          <p:spPr>
            <a:xfrm>
              <a:off x="11630025" y="1123549"/>
              <a:ext cx="561975" cy="123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7B4A9B-9028-8C63-E9EE-E20466F33D15}"/>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Sınav Görev Başvurusu Nasıl Yapılır?</a:t>
            </a:r>
          </a:p>
        </p:txBody>
      </p:sp>
      <p:sp>
        <p:nvSpPr>
          <p:cNvPr id="4" name="Slayt Numarası Yer Tutucusu 3">
            <a:extLst>
              <a:ext uri="{FF2B5EF4-FFF2-40B4-BE49-F238E27FC236}">
                <a16:creationId xmlns:a16="http://schemas.microsoft.com/office/drawing/2014/main" id="{1E7745BF-65B8-32FC-77FF-D372CEDC561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CC6E46A-FED8-4F16-B976-0714B910488E}" type="slidenum">
              <a:rPr lang="tr-TR" altLang="tr-TR" smtClean="0">
                <a:solidFill>
                  <a:srgbClr val="A50100"/>
                </a:solidFill>
              </a:rPr>
              <a:pPr>
                <a:defRPr/>
              </a:pPr>
              <a:t>142</a:t>
            </a:fld>
            <a:endParaRPr lang="tr-TR" altLang="tr-TR">
              <a:solidFill>
                <a:srgbClr val="A50100"/>
              </a:solidFill>
            </a:endParaRPr>
          </a:p>
        </p:txBody>
      </p:sp>
      <p:grpSp>
        <p:nvGrpSpPr>
          <p:cNvPr id="151556" name="Grup 2">
            <a:extLst>
              <a:ext uri="{FF2B5EF4-FFF2-40B4-BE49-F238E27FC236}">
                <a16:creationId xmlns:a16="http://schemas.microsoft.com/office/drawing/2014/main" id="{33C02E40-93CA-71C9-BA51-F976B694BE2F}"/>
              </a:ext>
            </a:extLst>
          </p:cNvPr>
          <p:cNvGrpSpPr>
            <a:grpSpLocks/>
          </p:cNvGrpSpPr>
          <p:nvPr/>
        </p:nvGrpSpPr>
        <p:grpSpPr bwMode="auto">
          <a:xfrm>
            <a:off x="-4763" y="874713"/>
            <a:ext cx="12196763" cy="5681662"/>
            <a:chOff x="-4984" y="875132"/>
            <a:chExt cx="12196984" cy="5681556"/>
          </a:xfrm>
        </p:grpSpPr>
        <p:pic>
          <p:nvPicPr>
            <p:cNvPr id="151560" name="Resim 4">
              <a:extLst>
                <a:ext uri="{FF2B5EF4-FFF2-40B4-BE49-F238E27FC236}">
                  <a16:creationId xmlns:a16="http://schemas.microsoft.com/office/drawing/2014/main" id="{61FF3795-14DE-B7A7-AD2C-E44AF91F934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 y="875132"/>
              <a:ext cx="12192000" cy="568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a:extLst>
                <a:ext uri="{FF2B5EF4-FFF2-40B4-BE49-F238E27FC236}">
                  <a16:creationId xmlns:a16="http://schemas.microsoft.com/office/drawing/2014/main" id="{824CF870-8AEF-D788-2520-EC662D729581}"/>
                </a:ext>
              </a:extLst>
            </p:cNvPr>
            <p:cNvSpPr/>
            <p:nvPr/>
          </p:nvSpPr>
          <p:spPr>
            <a:xfrm>
              <a:off x="11630015" y="1162464"/>
              <a:ext cx="561985" cy="1238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grpSp>
      <p:sp>
        <p:nvSpPr>
          <p:cNvPr id="7" name="Dikdörtgen 6">
            <a:extLst>
              <a:ext uri="{FF2B5EF4-FFF2-40B4-BE49-F238E27FC236}">
                <a16:creationId xmlns:a16="http://schemas.microsoft.com/office/drawing/2014/main" id="{19D864BD-C360-CA9C-FB3E-366369DEAAC1}"/>
              </a:ext>
            </a:extLst>
          </p:cNvPr>
          <p:cNvSpPr/>
          <p:nvPr/>
        </p:nvSpPr>
        <p:spPr>
          <a:xfrm>
            <a:off x="5616575" y="3282950"/>
            <a:ext cx="1441450" cy="150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8" name="Dikdörtgen 7">
            <a:extLst>
              <a:ext uri="{FF2B5EF4-FFF2-40B4-BE49-F238E27FC236}">
                <a16:creationId xmlns:a16="http://schemas.microsoft.com/office/drawing/2014/main" id="{18208E4C-BE49-D9E0-36FF-E00D6249CB4D}"/>
              </a:ext>
            </a:extLst>
          </p:cNvPr>
          <p:cNvSpPr/>
          <p:nvPr/>
        </p:nvSpPr>
        <p:spPr>
          <a:xfrm>
            <a:off x="3692525" y="5716588"/>
            <a:ext cx="1328738" cy="131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9" name="Dikdörtgen 8">
            <a:extLst>
              <a:ext uri="{FF2B5EF4-FFF2-40B4-BE49-F238E27FC236}">
                <a16:creationId xmlns:a16="http://schemas.microsoft.com/office/drawing/2014/main" id="{98D0C09F-21E4-63E8-C7A3-35AD854785C2}"/>
              </a:ext>
            </a:extLst>
          </p:cNvPr>
          <p:cNvSpPr/>
          <p:nvPr/>
        </p:nvSpPr>
        <p:spPr>
          <a:xfrm>
            <a:off x="3683000" y="6011863"/>
            <a:ext cx="1330325" cy="133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E551A-0543-2CBD-99AB-AFCC39A564A9}"/>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Oturumlara Görevlendirme İşlemleri</a:t>
            </a:r>
          </a:p>
        </p:txBody>
      </p:sp>
      <p:sp>
        <p:nvSpPr>
          <p:cNvPr id="4" name="Slayt Numarası Yer Tutucusu 3">
            <a:extLst>
              <a:ext uri="{FF2B5EF4-FFF2-40B4-BE49-F238E27FC236}">
                <a16:creationId xmlns:a16="http://schemas.microsoft.com/office/drawing/2014/main" id="{F2B8F97D-1520-0C94-AF9E-3CD9BC1717AF}"/>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6393753-5AE1-4D96-8CC7-B27F0A7929A9}" type="slidenum">
              <a:rPr lang="tr-TR" altLang="tr-TR" smtClean="0">
                <a:solidFill>
                  <a:srgbClr val="A50100"/>
                </a:solidFill>
              </a:rPr>
              <a:pPr>
                <a:defRPr/>
              </a:pPr>
              <a:t>143</a:t>
            </a:fld>
            <a:endParaRPr lang="tr-TR" altLang="tr-TR">
              <a:solidFill>
                <a:srgbClr val="A50100"/>
              </a:solidFill>
            </a:endParaRPr>
          </a:p>
        </p:txBody>
      </p:sp>
      <p:sp>
        <p:nvSpPr>
          <p:cNvPr id="152580" name="Metin kutusu 2">
            <a:extLst>
              <a:ext uri="{FF2B5EF4-FFF2-40B4-BE49-F238E27FC236}">
                <a16:creationId xmlns:a16="http://schemas.microsoft.com/office/drawing/2014/main" id="{D928CEED-5A48-86D2-35E7-E13CF7EBEC54}"/>
              </a:ext>
            </a:extLst>
          </p:cNvPr>
          <p:cNvSpPr txBox="1">
            <a:spLocks noChangeArrowheads="1"/>
          </p:cNvSpPr>
          <p:nvPr/>
        </p:nvSpPr>
        <p:spPr bwMode="auto">
          <a:xfrm>
            <a:off x="457200" y="1120775"/>
            <a:ext cx="1142047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Wingdings" panose="05000000000000000000" pitchFamily="2" charset="2"/>
              <a:buChar char="Ø"/>
            </a:pPr>
            <a:r>
              <a:rPr lang="tr-TR" altLang="tr-TR"/>
              <a:t>Her Cuma günü sabah oluşan oturumlar için sistem tarafından puan üstünlüğüne göre salon görevlisi atanır.</a:t>
            </a:r>
          </a:p>
          <a:p>
            <a:pPr eaLnBrk="1" hangingPunct="1">
              <a:lnSpc>
                <a:spcPct val="100000"/>
              </a:lnSpc>
              <a:spcBef>
                <a:spcPct val="0"/>
              </a:spcBef>
              <a:buFont typeface="Wingdings" panose="05000000000000000000" pitchFamily="2" charset="2"/>
              <a:buChar char="Ø"/>
            </a:pPr>
            <a:r>
              <a:rPr lang="tr-TR" altLang="tr-TR"/>
              <a:t>Sınav görevi çıkan görevli Cumartesi günü gece saat 23:59’a kadar MEBBİS’ten onaylama işlemini yapar.</a:t>
            </a:r>
          </a:p>
          <a:p>
            <a:pPr eaLnBrk="1" hangingPunct="1">
              <a:lnSpc>
                <a:spcPct val="100000"/>
              </a:lnSpc>
              <a:spcBef>
                <a:spcPct val="0"/>
              </a:spcBef>
              <a:buFont typeface="Wingdings" panose="05000000000000000000" pitchFamily="2" charset="2"/>
              <a:buChar char="Ø"/>
            </a:pPr>
            <a:r>
              <a:rPr lang="tr-TR" altLang="tr-TR"/>
              <a:t>Görevi istemiyorsa hiçbir şey yapmaz.</a:t>
            </a:r>
          </a:p>
          <a:p>
            <a:pPr eaLnBrk="1" hangingPunct="1">
              <a:lnSpc>
                <a:spcPct val="100000"/>
              </a:lnSpc>
              <a:spcBef>
                <a:spcPct val="0"/>
              </a:spcBef>
              <a:buFont typeface="Wingdings" panose="05000000000000000000" pitchFamily="2" charset="2"/>
              <a:buChar char="Ø"/>
            </a:pPr>
            <a:r>
              <a:rPr lang="tr-TR" altLang="tr-TR"/>
              <a:t>Pazar sabah boş kalan oturumlara sistem yeni görevlileri atar.</a:t>
            </a:r>
          </a:p>
          <a:p>
            <a:pPr eaLnBrk="1" hangingPunct="1">
              <a:lnSpc>
                <a:spcPct val="100000"/>
              </a:lnSpc>
              <a:spcBef>
                <a:spcPct val="0"/>
              </a:spcBef>
              <a:buFont typeface="Wingdings" panose="05000000000000000000" pitchFamily="2" charset="2"/>
              <a:buChar char="Ø"/>
            </a:pPr>
            <a:r>
              <a:rPr lang="tr-TR" altLang="tr-TR"/>
              <a:t>Pazar gece 23:59’a kadar atanan görev, kişi tarafından onaylanır.</a:t>
            </a:r>
          </a:p>
          <a:p>
            <a:pPr eaLnBrk="1" hangingPunct="1">
              <a:lnSpc>
                <a:spcPct val="100000"/>
              </a:lnSpc>
              <a:spcBef>
                <a:spcPct val="0"/>
              </a:spcBef>
              <a:buFont typeface="Wingdings" panose="05000000000000000000" pitchFamily="2" charset="2"/>
              <a:buChar char="Ø"/>
            </a:pPr>
            <a:r>
              <a:rPr lang="tr-TR" altLang="tr-TR"/>
              <a:t>Bu görev de onaylanmazsa sistem Pazartesi saban, resen görevlendirme isteyen personelden oturuma görevli atar.</a:t>
            </a:r>
          </a:p>
          <a:p>
            <a:pPr eaLnBrk="1" hangingPunct="1">
              <a:lnSpc>
                <a:spcPct val="100000"/>
              </a:lnSpc>
              <a:spcBef>
                <a:spcPct val="0"/>
              </a:spcBef>
              <a:buFont typeface="Wingdings" panose="05000000000000000000" pitchFamily="2" charset="2"/>
              <a:buChar char="Ø"/>
            </a:pPr>
            <a:r>
              <a:rPr lang="tr-TR" altLang="tr-TR"/>
              <a:t>Hala oturumlarda görevli boşluğu varsa İl/İlçe Milli Eğitim Müdürlükleri tarafından resen görevli atanır.</a:t>
            </a:r>
          </a:p>
          <a:p>
            <a:pPr eaLnBrk="1" hangingPunct="1">
              <a:lnSpc>
                <a:spcPct val="100000"/>
              </a:lnSpc>
              <a:spcBef>
                <a:spcPct val="0"/>
              </a:spcBef>
              <a:buFont typeface="Wingdings" panose="05000000000000000000" pitchFamily="2" charset="2"/>
              <a:buChar char="Ø"/>
            </a:pPr>
            <a:r>
              <a:rPr lang="tr-TR" altLang="tr-TR"/>
              <a:t>Salon görevlileri MEBBİS’ten Görevlendirme Belgesinin çıktısı alır.</a:t>
            </a:r>
          </a:p>
          <a:p>
            <a:pPr eaLnBrk="1" hangingPunct="1">
              <a:lnSpc>
                <a:spcPct val="100000"/>
              </a:lnSpc>
              <a:spcBef>
                <a:spcPct val="0"/>
              </a:spcBef>
              <a:buFont typeface="Wingdings" panose="05000000000000000000" pitchFamily="2" charset="2"/>
              <a:buChar char="Ø"/>
            </a:pPr>
            <a:endParaRPr lang="tr-TR" altLang="tr-T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Metin kutusu 1">
            <a:extLst>
              <a:ext uri="{FF2B5EF4-FFF2-40B4-BE49-F238E27FC236}">
                <a16:creationId xmlns:a16="http://schemas.microsoft.com/office/drawing/2014/main" id="{C8D93E62-2541-7832-7343-7C08BF6E6E40}"/>
              </a:ext>
            </a:extLst>
          </p:cNvPr>
          <p:cNvSpPr txBox="1">
            <a:spLocks noChangeArrowheads="1"/>
          </p:cNvSpPr>
          <p:nvPr/>
        </p:nvSpPr>
        <p:spPr bwMode="auto">
          <a:xfrm>
            <a:off x="2151063" y="2133600"/>
            <a:ext cx="3133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7200"/>
              <a:t>Jokerler</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EC0DA7-0C16-34F5-E981-4241AADFFDB4}"/>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9CEF7A63-F4DD-A8C9-091B-710D907DC113}"/>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538B5E1-3D27-41FF-BD64-3007718EEE6A}" type="slidenum">
              <a:rPr lang="tr-TR" altLang="tr-TR" smtClean="0">
                <a:solidFill>
                  <a:srgbClr val="A50100"/>
                </a:solidFill>
              </a:rPr>
              <a:pPr>
                <a:defRPr/>
              </a:pPr>
              <a:t>145</a:t>
            </a:fld>
            <a:endParaRPr lang="tr-TR" altLang="tr-TR">
              <a:solidFill>
                <a:srgbClr val="A50100"/>
              </a:solidFill>
            </a:endParaRPr>
          </a:p>
        </p:txBody>
      </p:sp>
      <p:sp>
        <p:nvSpPr>
          <p:cNvPr id="3" name="Metin kutusu 2">
            <a:extLst>
              <a:ext uri="{FF2B5EF4-FFF2-40B4-BE49-F238E27FC236}">
                <a16:creationId xmlns:a16="http://schemas.microsoft.com/office/drawing/2014/main" id="{FEE8A810-F415-A983-AAEA-23C85692B5EF}"/>
              </a:ext>
            </a:extLst>
          </p:cNvPr>
          <p:cNvSpPr txBox="1"/>
          <p:nvPr/>
        </p:nvSpPr>
        <p:spPr>
          <a:xfrm>
            <a:off x="300038" y="965200"/>
            <a:ext cx="11445875" cy="5510213"/>
          </a:xfrm>
          <a:prstGeom prst="rect">
            <a:avLst/>
          </a:prstGeom>
          <a:noFill/>
        </p:spPr>
        <p:txBody>
          <a:bodyPr>
            <a:spAutoFit/>
          </a:bodyPr>
          <a:lstStyle/>
          <a:p>
            <a:pPr eaLnBrk="1" fontAlgn="auto" hangingPunct="1">
              <a:spcBef>
                <a:spcPts val="0"/>
              </a:spcBef>
              <a:spcAft>
                <a:spcPts val="0"/>
              </a:spcAft>
              <a:defRPr/>
            </a:pPr>
            <a:r>
              <a:rPr lang="tr-TR" sz="2200" dirty="0">
                <a:latin typeface="+mn-lt"/>
              </a:rPr>
              <a:t>Bir adaydan joker olarak şüphelenirse yapılacak işlemler.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Adayın yüz tanıma sistemi dikkatlice kontrol edilir.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Joker olarak şüphelenilen adayın yüz tanıması normal olsa bile dikkat edilir.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Sınav başlamadan önce, adayın özel kimlik bilgilerinin olduğu tutanağı doldurması sağlanır.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Salon Başkanı ve Gözetmene bilgi verilir, fikirleri alınır.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Sınavı yapıp bitirmesine müsaade edilir.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Sınav esnasında görevli polise bilgi verilir,  sınav bitiminde gerekirse GBT sorgulaması yapması sağlanır.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Aday sınavını bitirince görevli polisin kişiyi alıkoyması sağlanır.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Sınav ekranında sınavdan çıkış yapılmaz, sonraki oturumda sınav varsa çıkış yapılabilir.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Sorgulama yapıldıktan sonra hala joker olduğu düşünülüyorsa sistemden kişinin sınavı joker seçeneği ile iptal edilir.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Joker aday tutanağı dikkatli bir şekilde doldurulur. Tüm görevliler imzalar.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Adayın Sınav Giriş Belgesinin ve tutulan tutanağın fotokopisi çekilir. Bir nüshası emniyet personeline verilir, diğeri zarfa konur.</a:t>
            </a:r>
          </a:p>
          <a:p>
            <a:pPr marL="285750" indent="-285750" eaLnBrk="1" fontAlgn="auto" hangingPunct="1">
              <a:spcBef>
                <a:spcPts val="0"/>
              </a:spcBef>
              <a:spcAft>
                <a:spcPts val="0"/>
              </a:spcAft>
              <a:buFont typeface="Wingdings" panose="05000000000000000000" pitchFamily="2" charset="2"/>
              <a:buChar char="ü"/>
              <a:defRPr/>
            </a:pPr>
            <a:r>
              <a:rPr lang="tr-TR" sz="2200" dirty="0">
                <a:latin typeface="+mn-lt"/>
              </a:rPr>
              <a:t>Konu hakkında İl/İlçe Milli Eğitim Müdürlüğü’ne bilgi verilir.</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A5D4DF2-D443-3564-1592-0A8FE5A822F0}"/>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3E54A061-2893-E827-BAE2-D4CC5B21E4A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8CDBE93-4C01-45EC-9EBC-15EA165259BF}" type="slidenum">
              <a:rPr lang="tr-TR" altLang="tr-TR" smtClean="0">
                <a:solidFill>
                  <a:srgbClr val="A50100"/>
                </a:solidFill>
              </a:rPr>
              <a:pPr>
                <a:defRPr/>
              </a:pPr>
              <a:t>146</a:t>
            </a:fld>
            <a:endParaRPr lang="tr-TR" altLang="tr-TR">
              <a:solidFill>
                <a:srgbClr val="A50100"/>
              </a:solidFill>
            </a:endParaRPr>
          </a:p>
        </p:txBody>
      </p:sp>
      <p:pic>
        <p:nvPicPr>
          <p:cNvPr id="155652" name="Resim 5" descr="kişi, adam, iç mekan, duvar içeren bir resim&#10;&#10;Açıklama otomatik olarak oluşturuldu">
            <a:extLst>
              <a:ext uri="{FF2B5EF4-FFF2-40B4-BE49-F238E27FC236}">
                <a16:creationId xmlns:a16="http://schemas.microsoft.com/office/drawing/2014/main" id="{3F9818AC-0033-2C51-C40C-A708C2ADCE4A}"/>
              </a:ext>
            </a:extLst>
          </p:cNvPr>
          <p:cNvPicPr>
            <a:picLocks noChangeAspect="1"/>
          </p:cNvPicPr>
          <p:nvPr/>
        </p:nvPicPr>
        <p:blipFill>
          <a:blip r:embed="rId2">
            <a:extLst>
              <a:ext uri="{28A0092B-C50C-407E-A947-70E740481C1C}">
                <a14:useLocalDpi xmlns:a14="http://schemas.microsoft.com/office/drawing/2010/main" val="0"/>
              </a:ext>
            </a:extLst>
          </a:blip>
          <a:srcRect l="6885" t="15668" r="3336"/>
          <a:stretch>
            <a:fillRect/>
          </a:stretch>
        </p:blipFill>
        <p:spPr bwMode="auto">
          <a:xfrm>
            <a:off x="3714750" y="3611563"/>
            <a:ext cx="247967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Resim 7" descr="metin içeren bir resim&#10;&#10;Açıklama otomatik olarak oluşturuldu">
            <a:extLst>
              <a:ext uri="{FF2B5EF4-FFF2-40B4-BE49-F238E27FC236}">
                <a16:creationId xmlns:a16="http://schemas.microsoft.com/office/drawing/2014/main" id="{4C793111-16A0-94C5-75F3-05A3E43B76A7}"/>
              </a:ext>
            </a:extLst>
          </p:cNvPr>
          <p:cNvPicPr>
            <a:picLocks noChangeAspect="1"/>
          </p:cNvPicPr>
          <p:nvPr/>
        </p:nvPicPr>
        <p:blipFill>
          <a:blip r:embed="rId3">
            <a:extLst>
              <a:ext uri="{28A0092B-C50C-407E-A947-70E740481C1C}">
                <a14:useLocalDpi xmlns:a14="http://schemas.microsoft.com/office/drawing/2010/main" val="0"/>
              </a:ext>
            </a:extLst>
          </a:blip>
          <a:srcRect t="47963" b="16753"/>
          <a:stretch>
            <a:fillRect/>
          </a:stretch>
        </p:blipFill>
        <p:spPr bwMode="auto">
          <a:xfrm>
            <a:off x="215900" y="977900"/>
            <a:ext cx="32099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4" name="Resim 9" descr="duvar, kişi, iç mekan, adam içeren bir resim&#10;&#10;Açıklama otomatik olarak oluşturuldu">
            <a:extLst>
              <a:ext uri="{FF2B5EF4-FFF2-40B4-BE49-F238E27FC236}">
                <a16:creationId xmlns:a16="http://schemas.microsoft.com/office/drawing/2014/main" id="{9BDE6186-6E5E-B926-6778-723EDA093EAD}"/>
              </a:ext>
            </a:extLst>
          </p:cNvPr>
          <p:cNvPicPr>
            <a:picLocks noChangeAspect="1"/>
          </p:cNvPicPr>
          <p:nvPr/>
        </p:nvPicPr>
        <p:blipFill>
          <a:blip r:embed="rId4">
            <a:extLst>
              <a:ext uri="{28A0092B-C50C-407E-A947-70E740481C1C}">
                <a14:useLocalDpi xmlns:a14="http://schemas.microsoft.com/office/drawing/2010/main" val="0"/>
              </a:ext>
            </a:extLst>
          </a:blip>
          <a:srcRect l="10878" t="12054" r="18491"/>
          <a:stretch>
            <a:fillRect/>
          </a:stretch>
        </p:blipFill>
        <p:spPr bwMode="auto">
          <a:xfrm>
            <a:off x="273050" y="3911600"/>
            <a:ext cx="309721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Resim 11" descr="metin, adam içeren bir resim&#10;&#10;Açıklama otomatik olarak oluşturuldu">
            <a:extLst>
              <a:ext uri="{FF2B5EF4-FFF2-40B4-BE49-F238E27FC236}">
                <a16:creationId xmlns:a16="http://schemas.microsoft.com/office/drawing/2014/main" id="{FAA5D078-7443-6478-B3AA-AFB83A694A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38913" y="4475163"/>
            <a:ext cx="2770187"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6" name="Resim 13">
            <a:extLst>
              <a:ext uri="{FF2B5EF4-FFF2-40B4-BE49-F238E27FC236}">
                <a16:creationId xmlns:a16="http://schemas.microsoft.com/office/drawing/2014/main" id="{D5E1A2C9-035D-2F20-9CEB-08BF1AC566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05925" y="914400"/>
            <a:ext cx="267017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7 Resim" descr="photo_2019-12-15_17-58-09.jpg">
            <a:extLst>
              <a:ext uri="{FF2B5EF4-FFF2-40B4-BE49-F238E27FC236}">
                <a16:creationId xmlns:a16="http://schemas.microsoft.com/office/drawing/2014/main" id="{CA253464-DC8B-C363-D2B8-730282AEE197}"/>
              </a:ext>
            </a:extLst>
          </p:cNvPr>
          <p:cNvPicPr>
            <a:picLocks noChangeAspect="1"/>
          </p:cNvPicPr>
          <p:nvPr/>
        </p:nvPicPr>
        <p:blipFill>
          <a:blip r:embed="rId7" cstate="print"/>
          <a:srcRect t="14700" b="20201"/>
          <a:stretch>
            <a:fillRect/>
          </a:stretch>
        </p:blipFill>
        <p:spPr>
          <a:xfrm>
            <a:off x="3615868" y="855627"/>
            <a:ext cx="2381588" cy="2756253"/>
          </a:xfrm>
          <a:prstGeom prst="rect">
            <a:avLst/>
          </a:prstGeom>
          <a:ln>
            <a:noFill/>
          </a:ln>
          <a:effectLst>
            <a:softEdge rad="112500"/>
          </a:effectLst>
        </p:spPr>
      </p:pic>
      <p:pic>
        <p:nvPicPr>
          <p:cNvPr id="11" name="8 Resim" descr="photo_2019-12-15_17-58-12.jpg">
            <a:extLst>
              <a:ext uri="{FF2B5EF4-FFF2-40B4-BE49-F238E27FC236}">
                <a16:creationId xmlns:a16="http://schemas.microsoft.com/office/drawing/2014/main" id="{2DB26693-D559-DE0F-20F6-826F11C09037}"/>
              </a:ext>
            </a:extLst>
          </p:cNvPr>
          <p:cNvPicPr>
            <a:picLocks noChangeAspect="1"/>
          </p:cNvPicPr>
          <p:nvPr/>
        </p:nvPicPr>
        <p:blipFill>
          <a:blip r:embed="rId8" cstate="print"/>
          <a:srcRect l="14933" t="25850" r="19734" b="23750"/>
          <a:stretch>
            <a:fillRect/>
          </a:stretch>
        </p:blipFill>
        <p:spPr>
          <a:xfrm>
            <a:off x="6534632" y="910406"/>
            <a:ext cx="2479372" cy="3400282"/>
          </a:xfrm>
          <a:prstGeom prst="rect">
            <a:avLst/>
          </a:prstGeom>
          <a:ln>
            <a:noFill/>
          </a:ln>
          <a:effectLst>
            <a:softEdge rad="112500"/>
          </a:effectLst>
        </p:spPr>
      </p:pic>
      <p:pic>
        <p:nvPicPr>
          <p:cNvPr id="155659" name="6 Resim" descr="tik.png">
            <a:extLst>
              <a:ext uri="{FF2B5EF4-FFF2-40B4-BE49-F238E27FC236}">
                <a16:creationId xmlns:a16="http://schemas.microsoft.com/office/drawing/2014/main" id="{04A12081-3EB6-0E11-5116-37D26678585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08825" y="2684463"/>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60" name="9 Resim" descr="çarpı.png">
            <a:extLst>
              <a:ext uri="{FF2B5EF4-FFF2-40B4-BE49-F238E27FC236}">
                <a16:creationId xmlns:a16="http://schemas.microsoft.com/office/drawing/2014/main" id="{CC55092D-FE05-C0DF-7A90-F45A5451862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89525" y="2559050"/>
            <a:ext cx="9271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8EDAEC-9F76-6EA6-8C36-3227473C5E40}"/>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C10DECF5-F70A-2C6A-CE0D-1C71EB5EC76E}"/>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AA6FEA21-A75F-4F10-863E-5312394F3BB4}" type="slidenum">
              <a:rPr lang="tr-TR" altLang="tr-TR" smtClean="0">
                <a:solidFill>
                  <a:srgbClr val="A50100"/>
                </a:solidFill>
              </a:rPr>
              <a:pPr>
                <a:defRPr/>
              </a:pPr>
              <a:t>147</a:t>
            </a:fld>
            <a:endParaRPr lang="tr-TR" altLang="tr-TR">
              <a:solidFill>
                <a:srgbClr val="A50100"/>
              </a:solidFill>
            </a:endParaRPr>
          </a:p>
        </p:txBody>
      </p:sp>
      <p:grpSp>
        <p:nvGrpSpPr>
          <p:cNvPr id="156676" name="Grup 2">
            <a:extLst>
              <a:ext uri="{FF2B5EF4-FFF2-40B4-BE49-F238E27FC236}">
                <a16:creationId xmlns:a16="http://schemas.microsoft.com/office/drawing/2014/main" id="{430C1FB4-DBF9-98DA-3461-A34020453F0C}"/>
              </a:ext>
            </a:extLst>
          </p:cNvPr>
          <p:cNvGrpSpPr>
            <a:grpSpLocks/>
          </p:cNvGrpSpPr>
          <p:nvPr/>
        </p:nvGrpSpPr>
        <p:grpSpPr bwMode="auto">
          <a:xfrm>
            <a:off x="8007350" y="828675"/>
            <a:ext cx="3057525" cy="4257675"/>
            <a:chOff x="7663171" y="1188368"/>
            <a:chExt cx="3867894" cy="5256584"/>
          </a:xfrm>
        </p:grpSpPr>
        <p:pic>
          <p:nvPicPr>
            <p:cNvPr id="16" name="7 Resim" descr="batmanda 8.kez yakalandı.jpg">
              <a:extLst>
                <a:ext uri="{FF2B5EF4-FFF2-40B4-BE49-F238E27FC236}">
                  <a16:creationId xmlns:a16="http://schemas.microsoft.com/office/drawing/2014/main" id="{1AF316D6-EE35-7B49-3909-8DA3C43DA860}"/>
                </a:ext>
              </a:extLst>
            </p:cNvPr>
            <p:cNvPicPr>
              <a:picLocks noChangeAspect="1"/>
            </p:cNvPicPr>
            <p:nvPr/>
          </p:nvPicPr>
          <p:blipFill>
            <a:blip r:embed="rId2" cstate="print"/>
            <a:srcRect l="7000" t="3801" r="17800" b="19550"/>
            <a:stretch>
              <a:fillRect/>
            </a:stretch>
          </p:blipFill>
          <p:spPr>
            <a:xfrm>
              <a:off x="7663171" y="1188368"/>
              <a:ext cx="3867894" cy="5256584"/>
            </a:xfrm>
            <a:prstGeom prst="rect">
              <a:avLst/>
            </a:prstGeom>
            <a:ln>
              <a:noFill/>
            </a:ln>
            <a:effectLst>
              <a:softEdge rad="112500"/>
            </a:effectLst>
          </p:spPr>
        </p:pic>
        <p:pic>
          <p:nvPicPr>
            <p:cNvPr id="156683" name="9 Resim" descr="çarpı.png">
              <a:extLst>
                <a:ext uri="{FF2B5EF4-FFF2-40B4-BE49-F238E27FC236}">
                  <a16:creationId xmlns:a16="http://schemas.microsoft.com/office/drawing/2014/main" id="{3F59D5A5-1399-9A24-AAE5-27C3432434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03331" y="4860776"/>
              <a:ext cx="1296144"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2 Başlık">
            <a:extLst>
              <a:ext uri="{FF2B5EF4-FFF2-40B4-BE49-F238E27FC236}">
                <a16:creationId xmlns:a16="http://schemas.microsoft.com/office/drawing/2014/main" id="{CE2E1FE9-1AC7-5574-93E5-AB8B37041F81}"/>
              </a:ext>
            </a:extLst>
          </p:cNvPr>
          <p:cNvSpPr txBox="1">
            <a:spLocks/>
          </p:cNvSpPr>
          <p:nvPr/>
        </p:nvSpPr>
        <p:spPr>
          <a:xfrm>
            <a:off x="7589519" y="5164718"/>
            <a:ext cx="4159755" cy="1539240"/>
          </a:xfrm>
          <a:prstGeom prst="rect">
            <a:avLst/>
          </a:prstGeom>
        </p:spPr>
        <p:txBody>
          <a:bodyPr anchor="ctr">
            <a:scene3d>
              <a:camera prst="orthographicFront"/>
              <a:lightRig rig="soft" dir="t">
                <a:rot lat="0" lon="0" rev="10800000"/>
              </a:lightRig>
            </a:scene3d>
            <a:sp3d>
              <a:bevelT w="27940" h="12700"/>
              <a:contourClr>
                <a:srgbClr val="DDDDDD"/>
              </a:contourClr>
            </a:sp3d>
          </a:bodyPr>
          <a:lstStyle/>
          <a:p>
            <a:pPr algn="ctr" eaLnBrk="1" fontAlgn="auto" hangingPunct="1">
              <a:spcAft>
                <a:spcPts val="0"/>
              </a:spcAft>
              <a:defRPr/>
            </a:pPr>
            <a:r>
              <a:rPr lang="tr-TR" sz="3200" dirty="0">
                <a:latin typeface="+mn-lt"/>
              </a:rPr>
              <a:t>Batman’da 8 kez yakalandığı halde hala şansını deniyor</a:t>
            </a:r>
            <a:endParaRPr lang="tr-TR" sz="3200" b="1" spc="150" dirty="0">
              <a:ln w="11430"/>
              <a:solidFill>
                <a:schemeClr val="tx1">
                  <a:lumMod val="85000"/>
                  <a:lumOff val="15000"/>
                </a:schemeClr>
              </a:solidFill>
              <a:effectLst>
                <a:outerShdw blurRad="25400" algn="tl" rotWithShape="0">
                  <a:srgbClr val="000000">
                    <a:alpha val="43000"/>
                  </a:srgbClr>
                </a:outerShdw>
              </a:effectLst>
              <a:latin typeface="+mj-lt"/>
              <a:ea typeface="+mj-ea"/>
              <a:cs typeface="+mj-cs"/>
            </a:endParaRPr>
          </a:p>
        </p:txBody>
      </p:sp>
      <p:pic>
        <p:nvPicPr>
          <p:cNvPr id="19" name="7 Resim" descr="photo_2019-12-15_18-04-01.jpg">
            <a:extLst>
              <a:ext uri="{FF2B5EF4-FFF2-40B4-BE49-F238E27FC236}">
                <a16:creationId xmlns:a16="http://schemas.microsoft.com/office/drawing/2014/main" id="{67C67BC7-47F4-20B1-58DB-235234FDDE95}"/>
              </a:ext>
            </a:extLst>
          </p:cNvPr>
          <p:cNvPicPr>
            <a:picLocks noChangeAspect="1"/>
          </p:cNvPicPr>
          <p:nvPr/>
        </p:nvPicPr>
        <p:blipFill>
          <a:blip r:embed="rId4" cstate="print"/>
          <a:stretch>
            <a:fillRect/>
          </a:stretch>
        </p:blipFill>
        <p:spPr>
          <a:xfrm>
            <a:off x="300165" y="979045"/>
            <a:ext cx="7112697" cy="5334523"/>
          </a:xfrm>
          <a:prstGeom prst="rect">
            <a:avLst/>
          </a:prstGeom>
          <a:ln>
            <a:noFill/>
          </a:ln>
          <a:effectLst>
            <a:softEdge rad="112500"/>
          </a:effectLst>
        </p:spPr>
      </p:pic>
      <p:pic>
        <p:nvPicPr>
          <p:cNvPr id="156679" name="5 Resim" descr="tik.png">
            <a:extLst>
              <a:ext uri="{FF2B5EF4-FFF2-40B4-BE49-F238E27FC236}">
                <a16:creationId xmlns:a16="http://schemas.microsoft.com/office/drawing/2014/main" id="{91704F2E-E150-8DD6-BED4-AC07360D55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4250" y="4621213"/>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6 Resim" descr="çarpı.png">
            <a:extLst>
              <a:ext uri="{FF2B5EF4-FFF2-40B4-BE49-F238E27FC236}">
                <a16:creationId xmlns:a16="http://schemas.microsoft.com/office/drawing/2014/main" id="{1D134090-6774-BBE5-6311-96C3AFDEFD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1184275"/>
            <a:ext cx="100806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8 Resim" descr="tik.png">
            <a:extLst>
              <a:ext uri="{FF2B5EF4-FFF2-40B4-BE49-F238E27FC236}">
                <a16:creationId xmlns:a16="http://schemas.microsoft.com/office/drawing/2014/main" id="{263A3D60-66A2-9997-4C06-1695A0BC3E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3775" y="4694238"/>
            <a:ext cx="7842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42807A-F1A0-7B33-E64D-B022C98AF67C}"/>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19D1A3F7-FE6B-DFE3-2143-EFDA9C4A1F0F}"/>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79E70EB-8B1A-48F0-ADE7-0CF50DE6464E}" type="slidenum">
              <a:rPr lang="tr-TR" altLang="tr-TR" smtClean="0">
                <a:solidFill>
                  <a:srgbClr val="A50100"/>
                </a:solidFill>
              </a:rPr>
              <a:pPr>
                <a:defRPr/>
              </a:pPr>
              <a:t>148</a:t>
            </a:fld>
            <a:endParaRPr lang="tr-TR" altLang="tr-TR">
              <a:solidFill>
                <a:srgbClr val="A50100"/>
              </a:solidFill>
            </a:endParaRPr>
          </a:p>
        </p:txBody>
      </p:sp>
      <p:pic>
        <p:nvPicPr>
          <p:cNvPr id="12" name="7 Resim" descr="photo_2019-12-15_18-03-52.jpg">
            <a:extLst>
              <a:ext uri="{FF2B5EF4-FFF2-40B4-BE49-F238E27FC236}">
                <a16:creationId xmlns:a16="http://schemas.microsoft.com/office/drawing/2014/main" id="{B8A91D67-E8A1-BE52-4CE7-75C0ABB307A5}"/>
              </a:ext>
            </a:extLst>
          </p:cNvPr>
          <p:cNvPicPr>
            <a:picLocks noChangeAspect="1"/>
          </p:cNvPicPr>
          <p:nvPr/>
        </p:nvPicPr>
        <p:blipFill>
          <a:blip r:embed="rId2" cstate="print"/>
          <a:srcRect t="20600" b="26917"/>
          <a:stretch>
            <a:fillRect/>
          </a:stretch>
        </p:blipFill>
        <p:spPr>
          <a:xfrm>
            <a:off x="604966" y="1116692"/>
            <a:ext cx="5919896" cy="4142556"/>
          </a:xfrm>
          <a:prstGeom prst="rect">
            <a:avLst/>
          </a:prstGeom>
          <a:ln>
            <a:noFill/>
          </a:ln>
          <a:effectLst>
            <a:softEdge rad="112500"/>
          </a:effectLst>
        </p:spPr>
      </p:pic>
      <p:pic>
        <p:nvPicPr>
          <p:cNvPr id="157701" name="6 Resim" descr="tik.png">
            <a:extLst>
              <a:ext uri="{FF2B5EF4-FFF2-40B4-BE49-F238E27FC236}">
                <a16:creationId xmlns:a16="http://schemas.microsoft.com/office/drawing/2014/main" id="{182C2339-BCA6-E2D4-C39B-C7B7E54F2B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3970338"/>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8 Resim" descr="çarpı.png">
            <a:extLst>
              <a:ext uri="{FF2B5EF4-FFF2-40B4-BE49-F238E27FC236}">
                <a16:creationId xmlns:a16="http://schemas.microsoft.com/office/drawing/2014/main" id="{8F52977B-EAE1-3A5C-42F5-20182D2530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00150"/>
            <a:ext cx="79851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12 Resim" descr="tik.png">
            <a:extLst>
              <a:ext uri="{FF2B5EF4-FFF2-40B4-BE49-F238E27FC236}">
                <a16:creationId xmlns:a16="http://schemas.microsoft.com/office/drawing/2014/main" id="{6DD6D14D-FF53-105F-2001-48CA6770C3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7588" y="3970338"/>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Metin kutusu 22">
            <a:extLst>
              <a:ext uri="{FF2B5EF4-FFF2-40B4-BE49-F238E27FC236}">
                <a16:creationId xmlns:a16="http://schemas.microsoft.com/office/drawing/2014/main" id="{C22B60D9-97DE-70A8-B8BD-DD3901B627BD}"/>
              </a:ext>
            </a:extLst>
          </p:cNvPr>
          <p:cNvSpPr txBox="1"/>
          <p:nvPr/>
        </p:nvSpPr>
        <p:spPr>
          <a:xfrm>
            <a:off x="300038" y="5259388"/>
            <a:ext cx="7031037" cy="1570037"/>
          </a:xfrm>
          <a:prstGeom prst="rect">
            <a:avLst/>
          </a:prstGeom>
          <a:noFill/>
        </p:spPr>
        <p:txBody>
          <a:bodyPr>
            <a:spAutoFit/>
          </a:bodyPr>
          <a:lstStyle/>
          <a:p>
            <a:pPr algn="ctr" eaLnBrk="1" fontAlgn="auto" hangingPunct="1">
              <a:spcAft>
                <a:spcPts val="0"/>
              </a:spcAft>
              <a:defRPr/>
            </a:pPr>
            <a:r>
              <a:rPr lang="tr-TR" sz="3200" b="1" dirty="0">
                <a:latin typeface="+mn-lt"/>
              </a:rPr>
              <a:t>Sınava girecek adayların, resimlerin de fiziki olarak yüzündeki detaylara dikkat </a:t>
            </a:r>
            <a:r>
              <a:rPr lang="tr-TR" sz="3200" b="1" u="sng" dirty="0">
                <a:latin typeface="+mn-lt"/>
              </a:rPr>
              <a:t>çok önemli</a:t>
            </a:r>
            <a:r>
              <a:rPr lang="tr-TR" sz="3200" b="1" dirty="0">
                <a:latin typeface="+mn-lt"/>
              </a:rPr>
              <a:t> </a:t>
            </a:r>
            <a:r>
              <a:rPr lang="tr-TR" sz="3200" b="1" u="sng" dirty="0">
                <a:latin typeface="+mn-lt"/>
              </a:rPr>
              <a:t>!</a:t>
            </a:r>
            <a:endParaRPr lang="tr-TR" sz="3200" b="1" u="sng" spc="150" dirty="0">
              <a:ln w="11430"/>
              <a:solidFill>
                <a:schemeClr val="tx1">
                  <a:lumMod val="85000"/>
                  <a:lumOff val="15000"/>
                </a:schemeClr>
              </a:solidFill>
              <a:effectLst>
                <a:outerShdw blurRad="25400" algn="tl" rotWithShape="0">
                  <a:srgbClr val="000000">
                    <a:alpha val="43000"/>
                  </a:srgbClr>
                </a:outerShdw>
              </a:effectLst>
              <a:latin typeface="+mj-lt"/>
              <a:ea typeface="+mj-ea"/>
              <a:cs typeface="+mj-cs"/>
            </a:endParaRPr>
          </a:p>
        </p:txBody>
      </p:sp>
      <p:pic>
        <p:nvPicPr>
          <p:cNvPr id="24" name="5 Resim" descr="photo_2019-12-15_18-04-03.jpg">
            <a:extLst>
              <a:ext uri="{FF2B5EF4-FFF2-40B4-BE49-F238E27FC236}">
                <a16:creationId xmlns:a16="http://schemas.microsoft.com/office/drawing/2014/main" id="{24BD284F-A7F7-FA06-918D-9847667F9F54}"/>
              </a:ext>
            </a:extLst>
          </p:cNvPr>
          <p:cNvPicPr>
            <a:picLocks noChangeAspect="1"/>
          </p:cNvPicPr>
          <p:nvPr/>
        </p:nvPicPr>
        <p:blipFill>
          <a:blip r:embed="rId5" cstate="print"/>
          <a:srcRect l="8934" t="8001" r="8934" b="18500"/>
          <a:stretch>
            <a:fillRect/>
          </a:stretch>
        </p:blipFill>
        <p:spPr>
          <a:xfrm>
            <a:off x="7330464" y="899160"/>
            <a:ext cx="3735630" cy="5794408"/>
          </a:xfrm>
          <a:prstGeom prst="rect">
            <a:avLst/>
          </a:prstGeom>
          <a:ln>
            <a:noFill/>
          </a:ln>
          <a:effectLst>
            <a:softEdge rad="112500"/>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B5ED29-66A7-4EF6-C482-6D56D684DDEC}"/>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83B5A27B-4DCD-3295-C557-D42EF08D14F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3DFAA063-465C-4987-8F25-DE990CCFDB87}" type="slidenum">
              <a:rPr lang="tr-TR" altLang="tr-TR" smtClean="0">
                <a:solidFill>
                  <a:srgbClr val="A50100"/>
                </a:solidFill>
              </a:rPr>
              <a:pPr>
                <a:defRPr/>
              </a:pPr>
              <a:t>149</a:t>
            </a:fld>
            <a:endParaRPr lang="tr-TR" altLang="tr-TR">
              <a:solidFill>
                <a:srgbClr val="A50100"/>
              </a:solidFill>
            </a:endParaRPr>
          </a:p>
        </p:txBody>
      </p:sp>
      <p:sp>
        <p:nvSpPr>
          <p:cNvPr id="10" name="2 Başlık">
            <a:extLst>
              <a:ext uri="{FF2B5EF4-FFF2-40B4-BE49-F238E27FC236}">
                <a16:creationId xmlns:a16="http://schemas.microsoft.com/office/drawing/2014/main" id="{34F26609-605E-56EF-B6FB-B04F421F595E}"/>
              </a:ext>
            </a:extLst>
          </p:cNvPr>
          <p:cNvSpPr txBox="1">
            <a:spLocks/>
          </p:cNvSpPr>
          <p:nvPr/>
        </p:nvSpPr>
        <p:spPr>
          <a:xfrm>
            <a:off x="4937760" y="1415644"/>
            <a:ext cx="3414256" cy="4695595"/>
          </a:xfrm>
          <a:prstGeom prst="rect">
            <a:avLst/>
          </a:prstGeom>
        </p:spPr>
        <p:txBody>
          <a:bodyPr anchor="ctr">
            <a:scene3d>
              <a:camera prst="orthographicFront"/>
              <a:lightRig rig="soft" dir="t">
                <a:rot lat="0" lon="0" rev="10800000"/>
              </a:lightRig>
            </a:scene3d>
            <a:sp3d>
              <a:bevelT w="27940" h="12700"/>
              <a:contourClr>
                <a:srgbClr val="DDDDDD"/>
              </a:contourClr>
            </a:sp3d>
          </a:bodyPr>
          <a:lstStyle/>
          <a:p>
            <a:pPr algn="ctr" eaLnBrk="1" fontAlgn="auto" hangingPunct="1">
              <a:spcAft>
                <a:spcPts val="0"/>
              </a:spcAft>
              <a:defRPr/>
            </a:pPr>
            <a:r>
              <a:rPr lang="tr-TR" sz="4000" b="1" dirty="0">
                <a:latin typeface="+mn-lt"/>
              </a:rPr>
              <a:t>Bayan erkek fark etmiyor, joker aday çeşitliliği ve sayısı her geçen gün artıyor…</a:t>
            </a:r>
            <a:endParaRPr lang="tr-TR" sz="4000" b="1" spc="150" dirty="0">
              <a:ln w="11430"/>
              <a:solidFill>
                <a:schemeClr val="tx1">
                  <a:lumMod val="85000"/>
                  <a:lumOff val="15000"/>
                </a:schemeClr>
              </a:solidFill>
              <a:effectLst>
                <a:outerShdw blurRad="25400" algn="tl" rotWithShape="0">
                  <a:srgbClr val="000000">
                    <a:alpha val="43000"/>
                  </a:srgbClr>
                </a:outerShdw>
              </a:effectLst>
              <a:latin typeface="+mj-lt"/>
              <a:ea typeface="+mj-ea"/>
              <a:cs typeface="+mj-cs"/>
            </a:endParaRPr>
          </a:p>
        </p:txBody>
      </p:sp>
      <p:pic>
        <p:nvPicPr>
          <p:cNvPr id="11" name="5 Resim" descr="photo_2019-12-15_18-04-16.jpg">
            <a:extLst>
              <a:ext uri="{FF2B5EF4-FFF2-40B4-BE49-F238E27FC236}">
                <a16:creationId xmlns:a16="http://schemas.microsoft.com/office/drawing/2014/main" id="{F9D96A2E-7C49-909D-5D67-9662768E6D30}"/>
              </a:ext>
            </a:extLst>
          </p:cNvPr>
          <p:cNvPicPr>
            <a:picLocks noChangeAspect="1"/>
          </p:cNvPicPr>
          <p:nvPr/>
        </p:nvPicPr>
        <p:blipFill>
          <a:blip r:embed="rId2" cstate="print"/>
          <a:srcRect l="19201" t="25850" r="20600"/>
          <a:stretch>
            <a:fillRect/>
          </a:stretch>
        </p:blipFill>
        <p:spPr>
          <a:xfrm>
            <a:off x="8328081" y="1254648"/>
            <a:ext cx="3218849" cy="5286376"/>
          </a:xfrm>
          <a:prstGeom prst="rect">
            <a:avLst/>
          </a:prstGeom>
          <a:ln>
            <a:noFill/>
          </a:ln>
          <a:effectLst>
            <a:softEdge rad="112500"/>
          </a:effectLst>
        </p:spPr>
      </p:pic>
      <p:pic>
        <p:nvPicPr>
          <p:cNvPr id="158726" name="8 Resim" descr="çarpı.png">
            <a:extLst>
              <a:ext uri="{FF2B5EF4-FFF2-40B4-BE49-F238E27FC236}">
                <a16:creationId xmlns:a16="http://schemas.microsoft.com/office/drawing/2014/main" id="{CDFAD923-C950-EBBA-8CF1-E3B8EB9C08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1000" y="1416050"/>
            <a:ext cx="9350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8 Resim" descr="Ekran Alıntısı.PNG">
            <a:extLst>
              <a:ext uri="{FF2B5EF4-FFF2-40B4-BE49-F238E27FC236}">
                <a16:creationId xmlns:a16="http://schemas.microsoft.com/office/drawing/2014/main" id="{D722C13B-3D01-3C26-607D-F751CD46F284}"/>
              </a:ext>
            </a:extLst>
          </p:cNvPr>
          <p:cNvPicPr>
            <a:picLocks noChangeAspect="1"/>
          </p:cNvPicPr>
          <p:nvPr/>
        </p:nvPicPr>
        <p:blipFill>
          <a:blip r:embed="rId4" cstate="print"/>
          <a:stretch>
            <a:fillRect/>
          </a:stretch>
        </p:blipFill>
        <p:spPr>
          <a:xfrm>
            <a:off x="247876" y="1015102"/>
            <a:ext cx="4896544" cy="5663591"/>
          </a:xfrm>
          <a:prstGeom prst="rect">
            <a:avLst/>
          </a:prstGeom>
          <a:ln>
            <a:noFill/>
          </a:ln>
          <a:effectLst>
            <a:softEdge rad="112500"/>
          </a:effectLst>
        </p:spPr>
      </p:pic>
      <p:pic>
        <p:nvPicPr>
          <p:cNvPr id="158728" name="7 Resim" descr="tik.png">
            <a:extLst>
              <a:ext uri="{FF2B5EF4-FFF2-40B4-BE49-F238E27FC236}">
                <a16:creationId xmlns:a16="http://schemas.microsoft.com/office/drawing/2014/main" id="{2A1BC573-E752-D85A-DD16-10A05BC7CC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954338"/>
            <a:ext cx="7921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9 Resim" descr="çarpı.png">
            <a:extLst>
              <a:ext uri="{FF2B5EF4-FFF2-40B4-BE49-F238E27FC236}">
                <a16:creationId xmlns:a16="http://schemas.microsoft.com/office/drawing/2014/main" id="{6F5A9CEC-BB35-DE62-F8E3-FD2C65EFA9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2954338"/>
            <a:ext cx="7921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2">
            <a:extLst>
              <a:ext uri="{FF2B5EF4-FFF2-40B4-BE49-F238E27FC236}">
                <a16:creationId xmlns:a16="http://schemas.microsoft.com/office/drawing/2014/main" id="{05DAF10E-9AAE-30DD-2818-DC7B83FAC5D4}"/>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 - Sınav Salonları Donanım Durumu (20 kişilik bir sınıf)</a:t>
            </a:r>
          </a:p>
        </p:txBody>
      </p:sp>
      <p:sp>
        <p:nvSpPr>
          <p:cNvPr id="4" name="Slayt Numarası Yer Tutucusu 3">
            <a:extLst>
              <a:ext uri="{FF2B5EF4-FFF2-40B4-BE49-F238E27FC236}">
                <a16:creationId xmlns:a16="http://schemas.microsoft.com/office/drawing/2014/main" id="{F4E94458-14D6-F9A2-2CF1-7AD789F3C4B5}"/>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D380B531-6227-4D10-86C8-20615BD83BC1}" type="slidenum">
              <a:rPr lang="tr-TR" altLang="tr-TR" smtClean="0">
                <a:solidFill>
                  <a:srgbClr val="A50100"/>
                </a:solidFill>
              </a:rPr>
              <a:pPr>
                <a:defRPr/>
              </a:pPr>
              <a:t>15</a:t>
            </a:fld>
            <a:endParaRPr lang="tr-TR" altLang="tr-TR">
              <a:solidFill>
                <a:srgbClr val="A50100"/>
              </a:solidFill>
            </a:endParaRPr>
          </a:p>
        </p:txBody>
      </p:sp>
      <p:graphicFrame>
        <p:nvGraphicFramePr>
          <p:cNvPr id="2" name="Tablo 5">
            <a:extLst>
              <a:ext uri="{FF2B5EF4-FFF2-40B4-BE49-F238E27FC236}">
                <a16:creationId xmlns:a16="http://schemas.microsoft.com/office/drawing/2014/main" id="{985BFCFD-6736-901F-506E-FE1ED54E5B82}"/>
              </a:ext>
            </a:extLst>
          </p:cNvPr>
          <p:cNvGraphicFramePr>
            <a:graphicFrameLocks noGrp="1"/>
          </p:cNvGraphicFramePr>
          <p:nvPr/>
        </p:nvGraphicFramePr>
        <p:xfrm>
          <a:off x="300038" y="1008063"/>
          <a:ext cx="6865937" cy="5548312"/>
        </p:xfrm>
        <a:graphic>
          <a:graphicData uri="http://schemas.openxmlformats.org/drawingml/2006/table">
            <a:tbl>
              <a:tblPr firstRow="1" bandRow="1">
                <a:tableStyleId>{16D9F66E-5EB9-4882-86FB-DCBF35E3C3E4}</a:tableStyleId>
              </a:tblPr>
              <a:tblGrid>
                <a:gridCol w="6865937">
                  <a:extLst>
                    <a:ext uri="{9D8B030D-6E8A-4147-A177-3AD203B41FA5}">
                      <a16:colId xmlns:a16="http://schemas.microsoft.com/office/drawing/2014/main" val="20000"/>
                    </a:ext>
                  </a:extLst>
                </a:gridCol>
              </a:tblGrid>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dirty="0">
                          <a:solidFill>
                            <a:schemeClr val="tx1"/>
                          </a:solidFill>
                        </a:rPr>
                        <a:t>1 adet Uygulama İzleme Sorumlusu Bilgisayarı</a:t>
                      </a:r>
                    </a:p>
                  </a:txBody>
                  <a:tcPr marL="91445" marR="91445" marT="45713" marB="45713">
                    <a:solidFill>
                      <a:schemeClr val="bg2">
                        <a:lumMod val="90000"/>
                      </a:schemeClr>
                    </a:solidFill>
                  </a:tcPr>
                </a:tc>
                <a:extLst>
                  <a:ext uri="{0D108BD9-81ED-4DB2-BD59-A6C34878D82A}">
                    <a16:rowId xmlns:a16="http://schemas.microsoft.com/office/drawing/2014/main" val="10000"/>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dirty="0">
                          <a:solidFill>
                            <a:schemeClr val="tx1"/>
                          </a:solidFill>
                        </a:rPr>
                        <a:t>20 adet Aday Bilgisayarı</a:t>
                      </a:r>
                    </a:p>
                  </a:txBody>
                  <a:tcPr marL="91445" marR="91445" marT="45713" marB="45713">
                    <a:solidFill>
                      <a:schemeClr val="bg2">
                        <a:lumMod val="90000"/>
                      </a:schemeClr>
                    </a:solidFill>
                  </a:tcPr>
                </a:tc>
                <a:extLst>
                  <a:ext uri="{0D108BD9-81ED-4DB2-BD59-A6C34878D82A}">
                    <a16:rowId xmlns:a16="http://schemas.microsoft.com/office/drawing/2014/main" val="10001"/>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dirty="0">
                          <a:solidFill>
                            <a:schemeClr val="tx1"/>
                          </a:solidFill>
                        </a:rPr>
                        <a:t>2 adet Yedek Aday Bilgisayarı</a:t>
                      </a:r>
                    </a:p>
                  </a:txBody>
                  <a:tcPr marL="91445" marR="91445" marT="45713" marB="45713">
                    <a:solidFill>
                      <a:schemeClr val="bg2">
                        <a:lumMod val="90000"/>
                      </a:schemeClr>
                    </a:solidFill>
                  </a:tcPr>
                </a:tc>
                <a:extLst>
                  <a:ext uri="{0D108BD9-81ED-4DB2-BD59-A6C34878D82A}">
                    <a16:rowId xmlns:a16="http://schemas.microsoft.com/office/drawing/2014/main" val="10002"/>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dirty="0">
                          <a:solidFill>
                            <a:schemeClr val="tx1"/>
                          </a:solidFill>
                        </a:rPr>
                        <a:t>1 adet Lazer Yazıcı</a:t>
                      </a:r>
                    </a:p>
                  </a:txBody>
                  <a:tcPr marL="91445" marR="91445" marT="45713" marB="45713">
                    <a:solidFill>
                      <a:schemeClr val="bg2">
                        <a:lumMod val="90000"/>
                      </a:schemeClr>
                    </a:solidFill>
                  </a:tcPr>
                </a:tc>
                <a:extLst>
                  <a:ext uri="{0D108BD9-81ED-4DB2-BD59-A6C34878D82A}">
                    <a16:rowId xmlns:a16="http://schemas.microsoft.com/office/drawing/2014/main" val="10003"/>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kern="1200" dirty="0">
                          <a:solidFill>
                            <a:schemeClr val="tx1"/>
                          </a:solidFill>
                        </a:rPr>
                        <a:t>4 adet Network Kamera </a:t>
                      </a:r>
                      <a:endParaRPr lang="tr-TR" sz="2200" b="1" kern="1200" dirty="0">
                        <a:solidFill>
                          <a:schemeClr val="tx1"/>
                        </a:solidFill>
                        <a:latin typeface="+mn-lt"/>
                        <a:ea typeface="+mn-ea"/>
                        <a:cs typeface="+mn-cs"/>
                      </a:endParaRPr>
                    </a:p>
                  </a:txBody>
                  <a:tcPr marL="91445" marR="91445" marT="45713" marB="45713">
                    <a:solidFill>
                      <a:schemeClr val="bg2">
                        <a:lumMod val="90000"/>
                      </a:schemeClr>
                    </a:solidFill>
                  </a:tcPr>
                </a:tc>
                <a:extLst>
                  <a:ext uri="{0D108BD9-81ED-4DB2-BD59-A6C34878D82A}">
                    <a16:rowId xmlns:a16="http://schemas.microsoft.com/office/drawing/2014/main" val="10004"/>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dirty="0">
                          <a:solidFill>
                            <a:schemeClr val="tx1"/>
                          </a:solidFill>
                        </a:rPr>
                        <a:t>Sınav Sonuçları için Dokunmatik </a:t>
                      </a:r>
                      <a:r>
                        <a:rPr lang="tr-TR" sz="2200" b="1" dirty="0" err="1">
                          <a:solidFill>
                            <a:schemeClr val="tx1"/>
                          </a:solidFill>
                        </a:rPr>
                        <a:t>Kiosk</a:t>
                      </a:r>
                      <a:r>
                        <a:rPr lang="tr-TR" sz="2200" b="1" dirty="0">
                          <a:solidFill>
                            <a:schemeClr val="tx1"/>
                          </a:solidFill>
                        </a:rPr>
                        <a:t> Cihazı</a:t>
                      </a:r>
                    </a:p>
                  </a:txBody>
                  <a:tcPr marL="91445" marR="91445" marT="45713" marB="45713">
                    <a:solidFill>
                      <a:schemeClr val="bg2">
                        <a:lumMod val="90000"/>
                      </a:schemeClr>
                    </a:solidFill>
                  </a:tcPr>
                </a:tc>
                <a:extLst>
                  <a:ext uri="{0D108BD9-81ED-4DB2-BD59-A6C34878D82A}">
                    <a16:rowId xmlns:a16="http://schemas.microsoft.com/office/drawing/2014/main" val="10005"/>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kern="1200" dirty="0">
                          <a:solidFill>
                            <a:srgbClr val="FF0000"/>
                          </a:solidFill>
                        </a:rPr>
                        <a:t>Kesintisiz Güç Kaynağı ve Akü </a:t>
                      </a:r>
                      <a:endParaRPr lang="tr-TR" sz="2200" b="1" kern="1200" dirty="0">
                        <a:solidFill>
                          <a:srgbClr val="FF0000"/>
                        </a:solidFill>
                        <a:latin typeface="+mn-lt"/>
                        <a:ea typeface="+mn-ea"/>
                        <a:cs typeface="+mn-cs"/>
                      </a:endParaRPr>
                    </a:p>
                  </a:txBody>
                  <a:tcPr marL="91445" marR="91445" marT="45713" marB="45713">
                    <a:solidFill>
                      <a:schemeClr val="bg2">
                        <a:lumMod val="90000"/>
                      </a:schemeClr>
                    </a:solidFill>
                  </a:tcPr>
                </a:tc>
                <a:extLst>
                  <a:ext uri="{0D108BD9-81ED-4DB2-BD59-A6C34878D82A}">
                    <a16:rowId xmlns:a16="http://schemas.microsoft.com/office/drawing/2014/main" val="10006"/>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kern="1200" dirty="0">
                          <a:solidFill>
                            <a:srgbClr val="0070C0"/>
                          </a:solidFill>
                        </a:rPr>
                        <a:t>Ağ Cihazları için </a:t>
                      </a:r>
                      <a:r>
                        <a:rPr lang="tr-TR" sz="2200" b="1" kern="1200" dirty="0" err="1">
                          <a:solidFill>
                            <a:srgbClr val="0070C0"/>
                          </a:solidFill>
                        </a:rPr>
                        <a:t>Kabinet</a:t>
                      </a:r>
                      <a:endParaRPr lang="tr-TR" sz="2200" b="1" kern="1200" dirty="0">
                        <a:solidFill>
                          <a:srgbClr val="0070C0"/>
                        </a:solidFill>
                        <a:latin typeface="+mn-lt"/>
                        <a:ea typeface="+mn-ea"/>
                        <a:cs typeface="+mn-cs"/>
                      </a:endParaRPr>
                    </a:p>
                  </a:txBody>
                  <a:tcPr marL="91445" marR="91445" marT="45713" marB="45713">
                    <a:solidFill>
                      <a:schemeClr val="bg2">
                        <a:lumMod val="90000"/>
                      </a:schemeClr>
                    </a:solidFill>
                  </a:tcPr>
                </a:tc>
                <a:extLst>
                  <a:ext uri="{0D108BD9-81ED-4DB2-BD59-A6C34878D82A}">
                    <a16:rowId xmlns:a16="http://schemas.microsoft.com/office/drawing/2014/main" val="10007"/>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dirty="0">
                          <a:solidFill>
                            <a:srgbClr val="0070C0"/>
                          </a:solidFill>
                        </a:rPr>
                        <a:t>1 adet 24 Port Yönetim Switch</a:t>
                      </a:r>
                    </a:p>
                  </a:txBody>
                  <a:tcPr marL="91445" marR="91445" marT="45713" marB="45713">
                    <a:solidFill>
                      <a:schemeClr val="bg2">
                        <a:lumMod val="90000"/>
                      </a:schemeClr>
                    </a:solidFill>
                  </a:tcPr>
                </a:tc>
                <a:extLst>
                  <a:ext uri="{0D108BD9-81ED-4DB2-BD59-A6C34878D82A}">
                    <a16:rowId xmlns:a16="http://schemas.microsoft.com/office/drawing/2014/main" val="10008"/>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dirty="0">
                          <a:solidFill>
                            <a:srgbClr val="0070C0"/>
                          </a:solidFill>
                        </a:rPr>
                        <a:t>1 adet 48 Port Salon </a:t>
                      </a:r>
                      <a:r>
                        <a:rPr lang="tr-TR" sz="2200" b="1" dirty="0" err="1">
                          <a:solidFill>
                            <a:srgbClr val="0070C0"/>
                          </a:solidFill>
                        </a:rPr>
                        <a:t>Switchi</a:t>
                      </a:r>
                      <a:endParaRPr lang="tr-TR" sz="2200" b="1" dirty="0">
                        <a:solidFill>
                          <a:srgbClr val="0070C0"/>
                        </a:solidFill>
                      </a:endParaRPr>
                    </a:p>
                  </a:txBody>
                  <a:tcPr marL="91445" marR="91445" marT="45713" marB="45713">
                    <a:solidFill>
                      <a:schemeClr val="bg2">
                        <a:lumMod val="90000"/>
                      </a:schemeClr>
                    </a:solidFill>
                  </a:tcPr>
                </a:tc>
                <a:extLst>
                  <a:ext uri="{0D108BD9-81ED-4DB2-BD59-A6C34878D82A}">
                    <a16:rowId xmlns:a16="http://schemas.microsoft.com/office/drawing/2014/main" val="10009"/>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kern="1200" dirty="0">
                          <a:solidFill>
                            <a:srgbClr val="0070C0"/>
                          </a:solidFill>
                          <a:latin typeface="+mn-lt"/>
                          <a:ea typeface="+mn-ea"/>
                          <a:cs typeface="+mn-cs"/>
                        </a:rPr>
                        <a:t>1 adet 48’lik </a:t>
                      </a:r>
                      <a:r>
                        <a:rPr lang="tr-TR" sz="2200" b="1" kern="1200" dirty="0" err="1">
                          <a:solidFill>
                            <a:srgbClr val="0070C0"/>
                          </a:solidFill>
                          <a:latin typeface="+mn-lt"/>
                          <a:ea typeface="+mn-ea"/>
                          <a:cs typeface="+mn-cs"/>
                        </a:rPr>
                        <a:t>Patch</a:t>
                      </a:r>
                      <a:r>
                        <a:rPr lang="tr-TR" sz="2200" b="1" kern="1200" dirty="0">
                          <a:solidFill>
                            <a:srgbClr val="0070C0"/>
                          </a:solidFill>
                          <a:latin typeface="+mn-lt"/>
                          <a:ea typeface="+mn-ea"/>
                          <a:cs typeface="+mn-cs"/>
                        </a:rPr>
                        <a:t> Panel</a:t>
                      </a:r>
                    </a:p>
                  </a:txBody>
                  <a:tcPr marL="91445" marR="91445" marT="45713" marB="45713">
                    <a:solidFill>
                      <a:schemeClr val="bg2">
                        <a:lumMod val="90000"/>
                      </a:schemeClr>
                    </a:solidFill>
                  </a:tcPr>
                </a:tc>
                <a:extLst>
                  <a:ext uri="{0D108BD9-81ED-4DB2-BD59-A6C34878D82A}">
                    <a16:rowId xmlns:a16="http://schemas.microsoft.com/office/drawing/2014/main" val="10010"/>
                  </a:ext>
                </a:extLst>
              </a:tr>
              <a:tr h="426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kern="1200" dirty="0">
                          <a:solidFill>
                            <a:srgbClr val="0070C0"/>
                          </a:solidFill>
                        </a:rPr>
                        <a:t>Sunucu(Server), </a:t>
                      </a:r>
                      <a:r>
                        <a:rPr lang="tr-TR" sz="2200" b="1" kern="1200" dirty="0" err="1">
                          <a:solidFill>
                            <a:srgbClr val="0070C0"/>
                          </a:solidFill>
                        </a:rPr>
                        <a:t>Router</a:t>
                      </a:r>
                      <a:r>
                        <a:rPr lang="tr-TR" sz="2200" b="1" kern="1200" dirty="0">
                          <a:solidFill>
                            <a:srgbClr val="0070C0"/>
                          </a:solidFill>
                        </a:rPr>
                        <a:t>(Yönlendirici)</a:t>
                      </a:r>
                      <a:endParaRPr lang="tr-TR" sz="2200" b="1" kern="1200" dirty="0">
                        <a:solidFill>
                          <a:srgbClr val="0070C0"/>
                        </a:solidFill>
                        <a:latin typeface="+mn-lt"/>
                        <a:ea typeface="+mn-ea"/>
                        <a:cs typeface="+mn-cs"/>
                      </a:endParaRPr>
                    </a:p>
                  </a:txBody>
                  <a:tcPr marL="91445" marR="91445" marT="45713" marB="45713">
                    <a:solidFill>
                      <a:schemeClr val="bg2">
                        <a:lumMod val="90000"/>
                      </a:schemeClr>
                    </a:solidFill>
                  </a:tcPr>
                </a:tc>
                <a:extLst>
                  <a:ext uri="{0D108BD9-81ED-4DB2-BD59-A6C34878D82A}">
                    <a16:rowId xmlns:a16="http://schemas.microsoft.com/office/drawing/2014/main" val="10011"/>
                  </a:ext>
                </a:extLst>
              </a:tr>
              <a:tr h="4267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200" b="1" kern="1200" dirty="0">
                          <a:solidFill>
                            <a:srgbClr val="0070C0"/>
                          </a:solidFill>
                        </a:rPr>
                        <a:t>Monitör, Fare, </a:t>
                      </a:r>
                      <a:r>
                        <a:rPr lang="tr-TR" sz="2200" b="1" kern="1200" dirty="0">
                          <a:solidFill>
                            <a:srgbClr val="0070C0"/>
                          </a:solidFill>
                          <a:latin typeface="+mn-lt"/>
                          <a:ea typeface="+mn-ea"/>
                          <a:cs typeface="+mn-cs"/>
                        </a:rPr>
                        <a:t>NVR (video kayıt) Cihazı, Klima</a:t>
                      </a:r>
                    </a:p>
                  </a:txBody>
                  <a:tcPr marL="91445" marR="91445" marT="45713" marB="45713">
                    <a:solidFill>
                      <a:schemeClr val="bg2">
                        <a:lumMod val="90000"/>
                      </a:schemeClr>
                    </a:solidFill>
                  </a:tcPr>
                </a:tc>
                <a:extLst>
                  <a:ext uri="{0D108BD9-81ED-4DB2-BD59-A6C34878D82A}">
                    <a16:rowId xmlns:a16="http://schemas.microsoft.com/office/drawing/2014/main" val="10012"/>
                  </a:ext>
                </a:extLst>
              </a:tr>
            </a:tbl>
          </a:graphicData>
        </a:graphic>
      </p:graphicFrame>
      <p:pic>
        <p:nvPicPr>
          <p:cNvPr id="20514" name="Resim 5" descr="iç mekan, yer, tavan, duvar içeren bir resim&#10;&#10;Açıklama otomatik olarak oluşturuldu">
            <a:extLst>
              <a:ext uri="{FF2B5EF4-FFF2-40B4-BE49-F238E27FC236}">
                <a16:creationId xmlns:a16="http://schemas.microsoft.com/office/drawing/2014/main" id="{FD06A2B7-5005-F348-DAD4-EFC543182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425" y="1628775"/>
            <a:ext cx="481965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D47637-55F6-9732-6E8B-F1C830E0F1D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241ED280-242B-9E59-C90A-D14D2FD6A6A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3272EBA5-FC00-4652-9B0C-3663D4E1F077}" type="slidenum">
              <a:rPr lang="tr-TR" altLang="tr-TR" smtClean="0">
                <a:solidFill>
                  <a:srgbClr val="A50100"/>
                </a:solidFill>
              </a:rPr>
              <a:pPr>
                <a:defRPr/>
              </a:pPr>
              <a:t>150</a:t>
            </a:fld>
            <a:endParaRPr lang="tr-TR" altLang="tr-TR">
              <a:solidFill>
                <a:srgbClr val="A50100"/>
              </a:solidFill>
            </a:endParaRPr>
          </a:p>
        </p:txBody>
      </p:sp>
      <p:pic>
        <p:nvPicPr>
          <p:cNvPr id="12" name="5 Resim" descr="photo_2019-12-15_17-59-55.jpg">
            <a:extLst>
              <a:ext uri="{FF2B5EF4-FFF2-40B4-BE49-F238E27FC236}">
                <a16:creationId xmlns:a16="http://schemas.microsoft.com/office/drawing/2014/main" id="{FF319ECE-17DD-C7FA-0417-BE83BDA04FA5}"/>
              </a:ext>
            </a:extLst>
          </p:cNvPr>
          <p:cNvPicPr>
            <a:picLocks noChangeAspect="1"/>
          </p:cNvPicPr>
          <p:nvPr/>
        </p:nvPicPr>
        <p:blipFill>
          <a:blip r:embed="rId2" cstate="print"/>
          <a:srcRect l="9838" t="40521" r="65750" b="32094"/>
          <a:stretch>
            <a:fillRect/>
          </a:stretch>
        </p:blipFill>
        <p:spPr>
          <a:xfrm>
            <a:off x="1741934" y="662385"/>
            <a:ext cx="3816031" cy="3200542"/>
          </a:xfrm>
          <a:prstGeom prst="rect">
            <a:avLst/>
          </a:prstGeom>
          <a:ln>
            <a:noFill/>
          </a:ln>
          <a:effectLst>
            <a:softEdge rad="112500"/>
          </a:effectLst>
        </p:spPr>
      </p:pic>
      <p:pic>
        <p:nvPicPr>
          <p:cNvPr id="13" name="7 Resim" descr="photo_2019-12-15_17-59-55.jpg">
            <a:extLst>
              <a:ext uri="{FF2B5EF4-FFF2-40B4-BE49-F238E27FC236}">
                <a16:creationId xmlns:a16="http://schemas.microsoft.com/office/drawing/2014/main" id="{0E85CBB0-56B8-E0D3-A493-8E35C764BA85}"/>
              </a:ext>
            </a:extLst>
          </p:cNvPr>
          <p:cNvPicPr>
            <a:picLocks noChangeAspect="1"/>
          </p:cNvPicPr>
          <p:nvPr/>
        </p:nvPicPr>
        <p:blipFill>
          <a:blip r:embed="rId2" cstate="print"/>
          <a:srcRect l="35437" t="6816" r="27950" b="20508"/>
          <a:stretch>
            <a:fillRect/>
          </a:stretch>
        </p:blipFill>
        <p:spPr>
          <a:xfrm>
            <a:off x="387181" y="3364564"/>
            <a:ext cx="2361947" cy="3505356"/>
          </a:xfrm>
          <a:prstGeom prst="rect">
            <a:avLst/>
          </a:prstGeom>
          <a:ln>
            <a:noFill/>
          </a:ln>
          <a:effectLst>
            <a:softEdge rad="112500"/>
          </a:effectLst>
        </p:spPr>
      </p:pic>
      <p:pic>
        <p:nvPicPr>
          <p:cNvPr id="159750" name="6 Resim" descr="tik.png">
            <a:extLst>
              <a:ext uri="{FF2B5EF4-FFF2-40B4-BE49-F238E27FC236}">
                <a16:creationId xmlns:a16="http://schemas.microsoft.com/office/drawing/2014/main" id="{85B8FC28-5330-A165-30D5-1216935E2E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0213" y="811213"/>
            <a:ext cx="9969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8 Resim" descr="çarpı.png">
            <a:extLst>
              <a:ext uri="{FF2B5EF4-FFF2-40B4-BE49-F238E27FC236}">
                <a16:creationId xmlns:a16="http://schemas.microsoft.com/office/drawing/2014/main" id="{994675B3-C7CF-5B49-A19C-83CE18DE03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813" y="3333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5 Resim" descr="photo_2019-12-15_18-03-22.jpg">
            <a:extLst>
              <a:ext uri="{FF2B5EF4-FFF2-40B4-BE49-F238E27FC236}">
                <a16:creationId xmlns:a16="http://schemas.microsoft.com/office/drawing/2014/main" id="{8846F1B9-430A-5EF8-56BD-5661EC296BA6}"/>
              </a:ext>
            </a:extLst>
          </p:cNvPr>
          <p:cNvPicPr>
            <a:picLocks noChangeAspect="1"/>
          </p:cNvPicPr>
          <p:nvPr/>
        </p:nvPicPr>
        <p:blipFill>
          <a:blip r:embed="rId5" cstate="print"/>
          <a:srcRect l="7467" t="12201" r="55200" b="59450"/>
          <a:stretch>
            <a:fillRect/>
          </a:stretch>
        </p:blipFill>
        <p:spPr>
          <a:xfrm>
            <a:off x="5415957" y="2566576"/>
            <a:ext cx="3168160" cy="4277016"/>
          </a:xfrm>
          <a:prstGeom prst="rect">
            <a:avLst/>
          </a:prstGeom>
          <a:ln>
            <a:noFill/>
          </a:ln>
          <a:effectLst>
            <a:softEdge rad="112500"/>
          </a:effectLst>
        </p:spPr>
      </p:pic>
      <p:pic>
        <p:nvPicPr>
          <p:cNvPr id="21" name="7 Resim" descr="photo_2019-12-15_18-03-22.jpg">
            <a:extLst>
              <a:ext uri="{FF2B5EF4-FFF2-40B4-BE49-F238E27FC236}">
                <a16:creationId xmlns:a16="http://schemas.microsoft.com/office/drawing/2014/main" id="{952DA803-55DA-BEAC-B766-A5EA9448AB8A}"/>
              </a:ext>
            </a:extLst>
          </p:cNvPr>
          <p:cNvPicPr>
            <a:picLocks noChangeAspect="1"/>
          </p:cNvPicPr>
          <p:nvPr/>
        </p:nvPicPr>
        <p:blipFill>
          <a:blip r:embed="rId5" cstate="print"/>
          <a:srcRect l="9333" t="41600" r="66400" b="39500"/>
          <a:stretch>
            <a:fillRect/>
          </a:stretch>
        </p:blipFill>
        <p:spPr>
          <a:xfrm>
            <a:off x="8442109" y="747642"/>
            <a:ext cx="3088956" cy="4277016"/>
          </a:xfrm>
          <a:prstGeom prst="rect">
            <a:avLst/>
          </a:prstGeom>
          <a:ln>
            <a:noFill/>
          </a:ln>
          <a:effectLst>
            <a:softEdge rad="112500"/>
          </a:effectLst>
        </p:spPr>
      </p:pic>
      <p:pic>
        <p:nvPicPr>
          <p:cNvPr id="159754" name="6 Resim" descr="tik.png">
            <a:extLst>
              <a:ext uri="{FF2B5EF4-FFF2-40B4-BE49-F238E27FC236}">
                <a16:creationId xmlns:a16="http://schemas.microsoft.com/office/drawing/2014/main" id="{5F6BA9B3-92F7-EF4E-8F9A-468229BFF2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6963" y="785813"/>
            <a:ext cx="1271587"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5" name="8 Resim" descr="çarpı.png">
            <a:extLst>
              <a:ext uri="{FF2B5EF4-FFF2-40B4-BE49-F238E27FC236}">
                <a16:creationId xmlns:a16="http://schemas.microsoft.com/office/drawing/2014/main" id="{EE3EDA8C-E2D3-469D-D5AE-2ADDC7EE00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5238" y="4872038"/>
            <a:ext cx="1166812"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BD876F-1696-9FED-64CD-58809E6383F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50D81BA0-B300-6A4B-7464-4590352457CE}"/>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98DDF4F-052F-42E8-89B1-D6D4EE60672C}" type="slidenum">
              <a:rPr lang="tr-TR" altLang="tr-TR" smtClean="0">
                <a:solidFill>
                  <a:srgbClr val="A50100"/>
                </a:solidFill>
              </a:rPr>
              <a:pPr>
                <a:defRPr/>
              </a:pPr>
              <a:t>151</a:t>
            </a:fld>
            <a:endParaRPr lang="tr-TR" altLang="tr-TR">
              <a:solidFill>
                <a:srgbClr val="A50100"/>
              </a:solidFill>
            </a:endParaRPr>
          </a:p>
        </p:txBody>
      </p:sp>
      <p:pic>
        <p:nvPicPr>
          <p:cNvPr id="5" name="5 Resim" descr="photo_2019-12-15_17-59-52.jpg">
            <a:extLst>
              <a:ext uri="{FF2B5EF4-FFF2-40B4-BE49-F238E27FC236}">
                <a16:creationId xmlns:a16="http://schemas.microsoft.com/office/drawing/2014/main" id="{52E20058-7AD0-9247-135D-734E8549960A}"/>
              </a:ext>
            </a:extLst>
          </p:cNvPr>
          <p:cNvPicPr>
            <a:picLocks noChangeAspect="1"/>
          </p:cNvPicPr>
          <p:nvPr/>
        </p:nvPicPr>
        <p:blipFill>
          <a:blip r:embed="rId2" cstate="print"/>
          <a:srcRect t="39500" b="22700"/>
          <a:stretch>
            <a:fillRect/>
          </a:stretch>
        </p:blipFill>
        <p:spPr>
          <a:xfrm>
            <a:off x="124015" y="3306445"/>
            <a:ext cx="5018296" cy="3372248"/>
          </a:xfrm>
          <a:prstGeom prst="rect">
            <a:avLst/>
          </a:prstGeom>
          <a:ln>
            <a:noFill/>
          </a:ln>
          <a:effectLst>
            <a:softEdge rad="112500"/>
          </a:effectLst>
        </p:spPr>
      </p:pic>
      <p:pic>
        <p:nvPicPr>
          <p:cNvPr id="160773" name="6 Resim" descr="tik.png">
            <a:extLst>
              <a:ext uri="{FF2B5EF4-FFF2-40B4-BE49-F238E27FC236}">
                <a16:creationId xmlns:a16="http://schemas.microsoft.com/office/drawing/2014/main" id="{002413AB-A593-D5B4-1DD4-EDFE58D97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 y="5708650"/>
            <a:ext cx="7874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7 Resim" descr="çarpı.png">
            <a:extLst>
              <a:ext uri="{FF2B5EF4-FFF2-40B4-BE49-F238E27FC236}">
                <a16:creationId xmlns:a16="http://schemas.microsoft.com/office/drawing/2014/main" id="{158C3257-15D3-9BE2-06B5-8BEE046710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2050" y="4529138"/>
            <a:ext cx="1179513"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5 Resim" descr="photo_2019-12-15_17-59-33.jpg">
            <a:extLst>
              <a:ext uri="{FF2B5EF4-FFF2-40B4-BE49-F238E27FC236}">
                <a16:creationId xmlns:a16="http://schemas.microsoft.com/office/drawing/2014/main" id="{53BA1862-724B-FBC4-8E4D-2AC955D25632}"/>
              </a:ext>
            </a:extLst>
          </p:cNvPr>
          <p:cNvPicPr>
            <a:picLocks noChangeAspect="1"/>
          </p:cNvPicPr>
          <p:nvPr/>
        </p:nvPicPr>
        <p:blipFill>
          <a:blip r:embed="rId5" cstate="print"/>
          <a:srcRect l="37289" t="20172" r="49213" b="53800"/>
          <a:stretch>
            <a:fillRect/>
          </a:stretch>
        </p:blipFill>
        <p:spPr>
          <a:xfrm>
            <a:off x="5799848" y="1091523"/>
            <a:ext cx="2810751" cy="3405976"/>
          </a:xfrm>
          <a:prstGeom prst="rect">
            <a:avLst/>
          </a:prstGeom>
          <a:ln>
            <a:noFill/>
          </a:ln>
          <a:effectLst>
            <a:softEdge rad="112500"/>
          </a:effectLst>
        </p:spPr>
      </p:pic>
      <p:pic>
        <p:nvPicPr>
          <p:cNvPr id="160776" name="6 Resim" descr="tik.png">
            <a:extLst>
              <a:ext uri="{FF2B5EF4-FFF2-40B4-BE49-F238E27FC236}">
                <a16:creationId xmlns:a16="http://schemas.microsoft.com/office/drawing/2014/main" id="{77A9A80E-1C13-7040-288A-D61635DB7D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6675" y="3749675"/>
            <a:ext cx="7889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Resim" descr="photo_2019-12-15_17-59-33.jpg">
            <a:extLst>
              <a:ext uri="{FF2B5EF4-FFF2-40B4-BE49-F238E27FC236}">
                <a16:creationId xmlns:a16="http://schemas.microsoft.com/office/drawing/2014/main" id="{A111A5E0-A52C-EFF7-64F4-89B12DC8EB7B}"/>
              </a:ext>
            </a:extLst>
          </p:cNvPr>
          <p:cNvPicPr>
            <a:picLocks noChangeAspect="1"/>
          </p:cNvPicPr>
          <p:nvPr/>
        </p:nvPicPr>
        <p:blipFill>
          <a:blip r:embed="rId5" cstate="print"/>
          <a:srcRect l="35825" t="58799" r="47638" b="6201"/>
          <a:stretch>
            <a:fillRect/>
          </a:stretch>
        </p:blipFill>
        <p:spPr>
          <a:xfrm>
            <a:off x="8720314" y="2794387"/>
            <a:ext cx="2810751" cy="3346132"/>
          </a:xfrm>
          <a:prstGeom prst="rect">
            <a:avLst/>
          </a:prstGeom>
          <a:ln>
            <a:noFill/>
          </a:ln>
          <a:effectLst>
            <a:softEdge rad="112500"/>
          </a:effectLst>
        </p:spPr>
      </p:pic>
      <p:pic>
        <p:nvPicPr>
          <p:cNvPr id="160778" name="8 Resim" descr="çarpı.png">
            <a:extLst>
              <a:ext uri="{FF2B5EF4-FFF2-40B4-BE49-F238E27FC236}">
                <a16:creationId xmlns:a16="http://schemas.microsoft.com/office/drawing/2014/main" id="{1F8AD917-5FAC-A33C-C406-C1DCF84A43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34675" y="5297488"/>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3CC36D-978A-ABBF-4079-C64360C3B0F3}"/>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B357C5F9-64C3-54C8-DD4F-0FB9903F5788}"/>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C1F3684-D46F-4CE1-831B-6163084C9F88}" type="slidenum">
              <a:rPr lang="tr-TR" altLang="tr-TR" smtClean="0">
                <a:solidFill>
                  <a:srgbClr val="A50100"/>
                </a:solidFill>
              </a:rPr>
              <a:pPr>
                <a:defRPr/>
              </a:pPr>
              <a:t>152</a:t>
            </a:fld>
            <a:endParaRPr lang="tr-TR" altLang="tr-TR">
              <a:solidFill>
                <a:srgbClr val="A50100"/>
              </a:solidFill>
            </a:endParaRPr>
          </a:p>
        </p:txBody>
      </p:sp>
      <p:pic>
        <p:nvPicPr>
          <p:cNvPr id="13" name="5 Resim" descr="photo_2019-12-15_17-59-28.jpg">
            <a:extLst>
              <a:ext uri="{FF2B5EF4-FFF2-40B4-BE49-F238E27FC236}">
                <a16:creationId xmlns:a16="http://schemas.microsoft.com/office/drawing/2014/main" id="{0191B631-824F-C713-C176-5011AAF50367}"/>
              </a:ext>
            </a:extLst>
          </p:cNvPr>
          <p:cNvPicPr>
            <a:picLocks noChangeAspect="1"/>
          </p:cNvPicPr>
          <p:nvPr/>
        </p:nvPicPr>
        <p:blipFill>
          <a:blip r:embed="rId2" cstate="print"/>
          <a:srcRect l="20533" t="4851" r="36534" b="66800"/>
          <a:stretch>
            <a:fillRect/>
          </a:stretch>
        </p:blipFill>
        <p:spPr>
          <a:xfrm>
            <a:off x="163857" y="876270"/>
            <a:ext cx="2846078" cy="3341048"/>
          </a:xfrm>
          <a:prstGeom prst="rect">
            <a:avLst/>
          </a:prstGeom>
          <a:ln>
            <a:noFill/>
          </a:ln>
          <a:effectLst>
            <a:softEdge rad="112500"/>
          </a:effectLst>
        </p:spPr>
      </p:pic>
      <p:pic>
        <p:nvPicPr>
          <p:cNvPr id="14" name="7 Resim" descr="photo_2019-12-15_17-59-28.jpg">
            <a:extLst>
              <a:ext uri="{FF2B5EF4-FFF2-40B4-BE49-F238E27FC236}">
                <a16:creationId xmlns:a16="http://schemas.microsoft.com/office/drawing/2014/main" id="{2635E46A-9ED2-5664-DECD-48F62A7844FA}"/>
              </a:ext>
            </a:extLst>
          </p:cNvPr>
          <p:cNvPicPr>
            <a:picLocks noChangeAspect="1"/>
          </p:cNvPicPr>
          <p:nvPr/>
        </p:nvPicPr>
        <p:blipFill>
          <a:blip r:embed="rId2" cstate="print"/>
          <a:srcRect l="44799" t="50000" r="12268" b="21650"/>
          <a:stretch>
            <a:fillRect/>
          </a:stretch>
        </p:blipFill>
        <p:spPr>
          <a:xfrm>
            <a:off x="2018342" y="3516952"/>
            <a:ext cx="2846078" cy="3341048"/>
          </a:xfrm>
          <a:prstGeom prst="rect">
            <a:avLst/>
          </a:prstGeom>
          <a:ln>
            <a:noFill/>
          </a:ln>
          <a:effectLst>
            <a:softEdge rad="112500"/>
          </a:effectLst>
        </p:spPr>
      </p:pic>
      <p:pic>
        <p:nvPicPr>
          <p:cNvPr id="161798" name="6 Resim" descr="tik.png">
            <a:extLst>
              <a:ext uri="{FF2B5EF4-FFF2-40B4-BE49-F238E27FC236}">
                <a16:creationId xmlns:a16="http://schemas.microsoft.com/office/drawing/2014/main" id="{CE51DAA1-084A-426D-DEFE-D09A359C6F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 y="4151313"/>
            <a:ext cx="11398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9" name="8 Resim" descr="çarpı.png">
            <a:extLst>
              <a:ext uri="{FF2B5EF4-FFF2-40B4-BE49-F238E27FC236}">
                <a16:creationId xmlns:a16="http://schemas.microsoft.com/office/drawing/2014/main" id="{74C277DE-CF58-2221-F1FD-C134E0DC2F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7713" y="5653088"/>
            <a:ext cx="104616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7 Resim" descr="photo_2019-12-15_18-03-29.jpg">
            <a:extLst>
              <a:ext uri="{FF2B5EF4-FFF2-40B4-BE49-F238E27FC236}">
                <a16:creationId xmlns:a16="http://schemas.microsoft.com/office/drawing/2014/main" id="{492DD0F9-26B6-0F67-C04E-256B4F0E37F3}"/>
              </a:ext>
            </a:extLst>
          </p:cNvPr>
          <p:cNvPicPr>
            <a:picLocks noChangeAspect="1"/>
          </p:cNvPicPr>
          <p:nvPr/>
        </p:nvPicPr>
        <p:blipFill>
          <a:blip r:embed="rId5" cstate="print"/>
          <a:srcRect l="31045" t="18413" r="28185" b="18588"/>
          <a:stretch>
            <a:fillRect/>
          </a:stretch>
        </p:blipFill>
        <p:spPr>
          <a:xfrm>
            <a:off x="6936784" y="1019994"/>
            <a:ext cx="2146990" cy="4442048"/>
          </a:xfrm>
          <a:prstGeom prst="rect">
            <a:avLst/>
          </a:prstGeom>
          <a:ln>
            <a:noFill/>
          </a:ln>
          <a:effectLst>
            <a:softEdge rad="112500"/>
          </a:effectLst>
        </p:spPr>
      </p:pic>
      <p:pic>
        <p:nvPicPr>
          <p:cNvPr id="19" name="5 Resim" descr="milli joker.jpg">
            <a:extLst>
              <a:ext uri="{FF2B5EF4-FFF2-40B4-BE49-F238E27FC236}">
                <a16:creationId xmlns:a16="http://schemas.microsoft.com/office/drawing/2014/main" id="{E2CDEA62-9729-62E8-1796-88B068EBAC42}"/>
              </a:ext>
            </a:extLst>
          </p:cNvPr>
          <p:cNvPicPr>
            <a:picLocks noChangeAspect="1"/>
          </p:cNvPicPr>
          <p:nvPr/>
        </p:nvPicPr>
        <p:blipFill>
          <a:blip r:embed="rId6" cstate="print"/>
          <a:srcRect l="19862" r="20075" b="22700"/>
          <a:stretch>
            <a:fillRect/>
          </a:stretch>
        </p:blipFill>
        <p:spPr>
          <a:xfrm>
            <a:off x="9083774" y="1019994"/>
            <a:ext cx="2782571" cy="4516022"/>
          </a:xfrm>
          <a:prstGeom prst="rect">
            <a:avLst/>
          </a:prstGeom>
          <a:ln>
            <a:noFill/>
          </a:ln>
          <a:effectLst>
            <a:softEdge rad="112500"/>
          </a:effectLst>
        </p:spPr>
      </p:pic>
      <p:pic>
        <p:nvPicPr>
          <p:cNvPr id="20" name="8 Resim" descr="photo_2019-12-15_18-03-32.jpg">
            <a:extLst>
              <a:ext uri="{FF2B5EF4-FFF2-40B4-BE49-F238E27FC236}">
                <a16:creationId xmlns:a16="http://schemas.microsoft.com/office/drawing/2014/main" id="{830B42B5-DE4C-C3C2-F636-2B7A6FB902C5}"/>
              </a:ext>
            </a:extLst>
          </p:cNvPr>
          <p:cNvPicPr>
            <a:picLocks noChangeAspect="1"/>
          </p:cNvPicPr>
          <p:nvPr/>
        </p:nvPicPr>
        <p:blipFill>
          <a:blip r:embed="rId7" cstate="print"/>
          <a:srcRect l="26711" t="23100" r="35331"/>
          <a:stretch>
            <a:fillRect/>
          </a:stretch>
        </p:blipFill>
        <p:spPr>
          <a:xfrm>
            <a:off x="5199700" y="985993"/>
            <a:ext cx="1656249" cy="4492694"/>
          </a:xfrm>
          <a:prstGeom prst="rect">
            <a:avLst/>
          </a:prstGeom>
          <a:ln>
            <a:noFill/>
          </a:ln>
          <a:effectLst>
            <a:softEdge rad="112500"/>
          </a:effectLst>
        </p:spPr>
      </p:pic>
      <p:sp>
        <p:nvSpPr>
          <p:cNvPr id="161803" name="Metin kutusu 20">
            <a:extLst>
              <a:ext uri="{FF2B5EF4-FFF2-40B4-BE49-F238E27FC236}">
                <a16:creationId xmlns:a16="http://schemas.microsoft.com/office/drawing/2014/main" id="{484443FE-E020-1EE9-7530-7694E51C764E}"/>
              </a:ext>
            </a:extLst>
          </p:cNvPr>
          <p:cNvSpPr txBox="1">
            <a:spLocks noChangeArrowheads="1"/>
          </p:cNvSpPr>
          <p:nvPr/>
        </p:nvSpPr>
        <p:spPr bwMode="auto">
          <a:xfrm>
            <a:off x="6654800" y="5700713"/>
            <a:ext cx="4160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3600" b="1"/>
              <a:t>Milli Jokerler</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81D296-7F4A-0CE8-6F1B-2B50569B333A}"/>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6947D3AB-5E9D-A62A-9E0C-E327493D7D4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12DD7AF6-4415-4CE7-898C-1788D46AE810}" type="slidenum">
              <a:rPr lang="tr-TR" altLang="tr-TR" smtClean="0">
                <a:solidFill>
                  <a:srgbClr val="A50100"/>
                </a:solidFill>
              </a:rPr>
              <a:pPr>
                <a:defRPr/>
              </a:pPr>
              <a:t>153</a:t>
            </a:fld>
            <a:endParaRPr lang="tr-TR" altLang="tr-TR">
              <a:solidFill>
                <a:srgbClr val="A50100"/>
              </a:solidFill>
            </a:endParaRPr>
          </a:p>
        </p:txBody>
      </p:sp>
      <p:pic>
        <p:nvPicPr>
          <p:cNvPr id="12" name="5 Resim" descr="bölgesel joker 4 kez yakalanmışi.jpg">
            <a:extLst>
              <a:ext uri="{FF2B5EF4-FFF2-40B4-BE49-F238E27FC236}">
                <a16:creationId xmlns:a16="http://schemas.microsoft.com/office/drawing/2014/main" id="{96FF4150-2684-BA66-1976-CA69CB508B7E}"/>
              </a:ext>
            </a:extLst>
          </p:cNvPr>
          <p:cNvPicPr>
            <a:picLocks noChangeAspect="1"/>
          </p:cNvPicPr>
          <p:nvPr/>
        </p:nvPicPr>
        <p:blipFill>
          <a:blip r:embed="rId2" cstate="print"/>
          <a:srcRect l="18317" t="26900" r="8998" b="43700"/>
          <a:stretch>
            <a:fillRect/>
          </a:stretch>
        </p:blipFill>
        <p:spPr>
          <a:xfrm>
            <a:off x="175578" y="1060558"/>
            <a:ext cx="4466394" cy="3206642"/>
          </a:xfrm>
          <a:prstGeom prst="rect">
            <a:avLst/>
          </a:prstGeom>
          <a:ln>
            <a:noFill/>
          </a:ln>
          <a:effectLst>
            <a:softEdge rad="112500"/>
          </a:effectLst>
        </p:spPr>
      </p:pic>
      <p:sp>
        <p:nvSpPr>
          <p:cNvPr id="17" name="2 Başlık">
            <a:extLst>
              <a:ext uri="{FF2B5EF4-FFF2-40B4-BE49-F238E27FC236}">
                <a16:creationId xmlns:a16="http://schemas.microsoft.com/office/drawing/2014/main" id="{AA550270-DBF0-1357-5A6A-6263876FA2BE}"/>
              </a:ext>
            </a:extLst>
          </p:cNvPr>
          <p:cNvSpPr txBox="1">
            <a:spLocks/>
          </p:cNvSpPr>
          <p:nvPr/>
        </p:nvSpPr>
        <p:spPr>
          <a:xfrm>
            <a:off x="178975" y="4488535"/>
            <a:ext cx="3951066" cy="1180745"/>
          </a:xfrm>
          <a:prstGeom prst="rect">
            <a:avLst/>
          </a:prstGeom>
        </p:spPr>
        <p:style>
          <a:lnRef idx="0">
            <a:schemeClr val="accent2"/>
          </a:lnRef>
          <a:fillRef idx="3">
            <a:schemeClr val="accent2"/>
          </a:fillRef>
          <a:effectRef idx="3">
            <a:schemeClr val="accent2"/>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eaLnBrk="1" fontAlgn="auto" hangingPunct="1">
              <a:spcAft>
                <a:spcPts val="0"/>
              </a:spcAft>
              <a:defRPr/>
            </a:pPr>
            <a:r>
              <a:rPr lang="tr-TR" sz="4000" b="1" dirty="0"/>
              <a:t>Bölgesel Joker </a:t>
            </a:r>
            <a:endParaRPr lang="tr-TR" sz="4000" b="1" dirty="0">
              <a:sym typeface="Wingdings" pitchFamily="2" charset="2"/>
            </a:endParaRPr>
          </a:p>
          <a:p>
            <a:pPr algn="ctr" eaLnBrk="1" fontAlgn="auto" hangingPunct="1">
              <a:spcAft>
                <a:spcPts val="0"/>
              </a:spcAft>
              <a:defRPr/>
            </a:pPr>
            <a:r>
              <a:rPr lang="tr-TR" sz="4000" b="1" dirty="0">
                <a:sym typeface="Wingdings" pitchFamily="2" charset="2"/>
              </a:rPr>
              <a:t>4 Kez yakalandı</a:t>
            </a:r>
            <a:endParaRPr lang="tr-TR" sz="4000" b="1" spc="150" dirty="0">
              <a:ln w="11430"/>
              <a:solidFill>
                <a:schemeClr val="tx1">
                  <a:lumMod val="85000"/>
                  <a:lumOff val="15000"/>
                </a:schemeClr>
              </a:solidFill>
              <a:effectLst>
                <a:outerShdw blurRad="25400" algn="tl" rotWithShape="0">
                  <a:srgbClr val="000000">
                    <a:alpha val="43000"/>
                  </a:srgbClr>
                </a:outerShdw>
              </a:effectLst>
              <a:latin typeface="+mj-lt"/>
              <a:ea typeface="+mj-ea"/>
              <a:cs typeface="+mj-cs"/>
            </a:endParaRPr>
          </a:p>
        </p:txBody>
      </p:sp>
      <p:pic>
        <p:nvPicPr>
          <p:cNvPr id="22" name="5 Resim" descr="photo_2019-12-15_17-54-15.jpg">
            <a:extLst>
              <a:ext uri="{FF2B5EF4-FFF2-40B4-BE49-F238E27FC236}">
                <a16:creationId xmlns:a16="http://schemas.microsoft.com/office/drawing/2014/main" id="{7CB172B2-7FD2-EB54-0592-CAF81974651F}"/>
              </a:ext>
            </a:extLst>
          </p:cNvPr>
          <p:cNvPicPr>
            <a:picLocks noChangeAspect="1"/>
          </p:cNvPicPr>
          <p:nvPr/>
        </p:nvPicPr>
        <p:blipFill>
          <a:blip r:embed="rId3" cstate="print"/>
          <a:srcRect l="37400" t="12201" r="33463" b="15000"/>
          <a:stretch>
            <a:fillRect/>
          </a:stretch>
        </p:blipFill>
        <p:spPr>
          <a:xfrm>
            <a:off x="6975772" y="2934277"/>
            <a:ext cx="2664296" cy="3744416"/>
          </a:xfrm>
          <a:prstGeom prst="rect">
            <a:avLst/>
          </a:prstGeom>
          <a:ln>
            <a:noFill/>
          </a:ln>
          <a:effectLst>
            <a:softEdge rad="112500"/>
          </a:effectLst>
        </p:spPr>
      </p:pic>
      <p:pic>
        <p:nvPicPr>
          <p:cNvPr id="23" name="7 Resim" descr="photo_2019-12-15_17-54-18.jpg">
            <a:extLst>
              <a:ext uri="{FF2B5EF4-FFF2-40B4-BE49-F238E27FC236}">
                <a16:creationId xmlns:a16="http://schemas.microsoft.com/office/drawing/2014/main" id="{ED4586F8-F038-D76F-53BB-991E6724C7BF}"/>
              </a:ext>
            </a:extLst>
          </p:cNvPr>
          <p:cNvPicPr>
            <a:picLocks noChangeAspect="1"/>
          </p:cNvPicPr>
          <p:nvPr/>
        </p:nvPicPr>
        <p:blipFill>
          <a:blip r:embed="rId4" cstate="print"/>
          <a:srcRect l="37335" t="13484" r="35103" b="16517"/>
          <a:stretch>
            <a:fillRect/>
          </a:stretch>
        </p:blipFill>
        <p:spPr>
          <a:xfrm>
            <a:off x="9031894" y="1062069"/>
            <a:ext cx="2621091" cy="3744416"/>
          </a:xfrm>
          <a:prstGeom prst="rect">
            <a:avLst/>
          </a:prstGeom>
          <a:ln>
            <a:noFill/>
          </a:ln>
          <a:effectLst>
            <a:softEdge rad="112500"/>
          </a:effectLst>
        </p:spPr>
      </p:pic>
      <p:pic>
        <p:nvPicPr>
          <p:cNvPr id="24" name="8 Resim" descr="photo_2019-12-15_17-54-21.jpg">
            <a:extLst>
              <a:ext uri="{FF2B5EF4-FFF2-40B4-BE49-F238E27FC236}">
                <a16:creationId xmlns:a16="http://schemas.microsoft.com/office/drawing/2014/main" id="{38F98084-BA7C-3FD5-550E-DAB4E8C1DB01}"/>
              </a:ext>
            </a:extLst>
          </p:cNvPr>
          <p:cNvPicPr>
            <a:picLocks noChangeAspect="1"/>
          </p:cNvPicPr>
          <p:nvPr/>
        </p:nvPicPr>
        <p:blipFill>
          <a:blip r:embed="rId5" cstate="print"/>
          <a:srcRect l="37269" t="9800" r="35956" b="23001"/>
          <a:stretch>
            <a:fillRect/>
          </a:stretch>
        </p:blipFill>
        <p:spPr>
          <a:xfrm>
            <a:off x="4699679" y="1180871"/>
            <a:ext cx="2664296" cy="3761359"/>
          </a:xfrm>
          <a:prstGeom prst="rect">
            <a:avLst/>
          </a:prstGeom>
          <a:ln>
            <a:noFill/>
          </a:ln>
          <a:effectLst>
            <a:softEdge rad="112500"/>
          </a:effectLst>
        </p:spPr>
      </p:pic>
      <p:sp>
        <p:nvSpPr>
          <p:cNvPr id="9" name="Dikdörtgen 8">
            <a:extLst>
              <a:ext uri="{FF2B5EF4-FFF2-40B4-BE49-F238E27FC236}">
                <a16:creationId xmlns:a16="http://schemas.microsoft.com/office/drawing/2014/main" id="{50CC4C43-8861-801E-E130-C288108FB90F}"/>
              </a:ext>
            </a:extLst>
          </p:cNvPr>
          <p:cNvSpPr/>
          <p:nvPr/>
        </p:nvSpPr>
        <p:spPr>
          <a:xfrm>
            <a:off x="2897188" y="3800475"/>
            <a:ext cx="1328737" cy="1762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9F13FB-3CD7-5ACD-2997-DF50A6103E6F}"/>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E5DCFA54-59C7-3C9B-B5AE-F432F346A37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5FD8328-9961-4773-8510-0D99C69773F8}" type="slidenum">
              <a:rPr lang="tr-TR" altLang="tr-TR" smtClean="0">
                <a:solidFill>
                  <a:srgbClr val="A50100"/>
                </a:solidFill>
              </a:rPr>
              <a:pPr>
                <a:defRPr/>
              </a:pPr>
              <a:t>154</a:t>
            </a:fld>
            <a:endParaRPr lang="tr-TR" altLang="tr-TR">
              <a:solidFill>
                <a:srgbClr val="A50100"/>
              </a:solidFill>
            </a:endParaRPr>
          </a:p>
        </p:txBody>
      </p:sp>
      <p:pic>
        <p:nvPicPr>
          <p:cNvPr id="6" name="5 Resim" descr="photo_2019-12-15_17-53-15.jpg">
            <a:extLst>
              <a:ext uri="{FF2B5EF4-FFF2-40B4-BE49-F238E27FC236}">
                <a16:creationId xmlns:a16="http://schemas.microsoft.com/office/drawing/2014/main" id="{D263E21B-0DB7-4117-FF6B-218575EE653E}"/>
              </a:ext>
            </a:extLst>
          </p:cNvPr>
          <p:cNvPicPr>
            <a:picLocks noChangeAspect="1"/>
          </p:cNvPicPr>
          <p:nvPr/>
        </p:nvPicPr>
        <p:blipFill>
          <a:blip r:embed="rId2" cstate="print"/>
          <a:stretch>
            <a:fillRect/>
          </a:stretch>
        </p:blipFill>
        <p:spPr>
          <a:xfrm>
            <a:off x="2030789" y="0"/>
            <a:ext cx="5143500" cy="6858000"/>
          </a:xfrm>
          <a:prstGeom prst="rect">
            <a:avLst/>
          </a:prstGeom>
          <a:ln>
            <a:noFill/>
          </a:ln>
          <a:effectLst>
            <a:softEdge rad="112500"/>
          </a:effectLst>
        </p:spPr>
      </p:pic>
      <p:sp>
        <p:nvSpPr>
          <p:cNvPr id="7" name="7 Yuvarlatılmış Dikdörtgen">
            <a:extLst>
              <a:ext uri="{FF2B5EF4-FFF2-40B4-BE49-F238E27FC236}">
                <a16:creationId xmlns:a16="http://schemas.microsoft.com/office/drawing/2014/main" id="{D608A594-58A9-1672-661E-0C205317D364}"/>
              </a:ext>
            </a:extLst>
          </p:cNvPr>
          <p:cNvSpPr/>
          <p:nvPr/>
        </p:nvSpPr>
        <p:spPr>
          <a:xfrm>
            <a:off x="7286625" y="1368425"/>
            <a:ext cx="3529013" cy="446405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tr-TR" sz="4400" b="1" dirty="0">
                <a:solidFill>
                  <a:schemeClr val="bg1"/>
                </a:solidFill>
              </a:rPr>
              <a:t>Detayı fark ettiniz mi?</a:t>
            </a:r>
          </a:p>
        </p:txBody>
      </p:sp>
      <p:sp>
        <p:nvSpPr>
          <p:cNvPr id="8" name="6 Oval">
            <a:extLst>
              <a:ext uri="{FF2B5EF4-FFF2-40B4-BE49-F238E27FC236}">
                <a16:creationId xmlns:a16="http://schemas.microsoft.com/office/drawing/2014/main" id="{2BE7E1B4-D1DD-3D3F-3F96-123017AF13BD}"/>
              </a:ext>
            </a:extLst>
          </p:cNvPr>
          <p:cNvSpPr/>
          <p:nvPr/>
        </p:nvSpPr>
        <p:spPr>
          <a:xfrm>
            <a:off x="3975100" y="2016125"/>
            <a:ext cx="1511300" cy="13684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A7C211-AC80-4002-E458-BA737FF206F0}"/>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9852656D-D5D7-3A9C-4F4B-267919A544E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1FE549F3-405F-4DDF-9AB6-CA5BE5831A89}" type="slidenum">
              <a:rPr lang="tr-TR" altLang="tr-TR" smtClean="0">
                <a:solidFill>
                  <a:srgbClr val="A50100"/>
                </a:solidFill>
              </a:rPr>
              <a:pPr>
                <a:defRPr/>
              </a:pPr>
              <a:t>155</a:t>
            </a:fld>
            <a:endParaRPr lang="tr-TR" altLang="tr-TR">
              <a:solidFill>
                <a:srgbClr val="A50100"/>
              </a:solidFill>
            </a:endParaRPr>
          </a:p>
        </p:txBody>
      </p:sp>
      <p:pic>
        <p:nvPicPr>
          <p:cNvPr id="6" name="5 Resim" descr="photo_2019-12-15_17-53-41.jpg">
            <a:extLst>
              <a:ext uri="{FF2B5EF4-FFF2-40B4-BE49-F238E27FC236}">
                <a16:creationId xmlns:a16="http://schemas.microsoft.com/office/drawing/2014/main" id="{E1BFB98C-D8BD-D76C-FC92-490FE1A1B812}"/>
              </a:ext>
            </a:extLst>
          </p:cNvPr>
          <p:cNvPicPr>
            <a:picLocks noChangeAspect="1"/>
          </p:cNvPicPr>
          <p:nvPr/>
        </p:nvPicPr>
        <p:blipFill>
          <a:blip r:embed="rId2" cstate="print"/>
          <a:stretch>
            <a:fillRect/>
          </a:stretch>
        </p:blipFill>
        <p:spPr>
          <a:xfrm>
            <a:off x="1861240" y="597388"/>
            <a:ext cx="4569972" cy="6093296"/>
          </a:xfrm>
          <a:prstGeom prst="rect">
            <a:avLst/>
          </a:prstGeom>
          <a:ln>
            <a:noFill/>
          </a:ln>
          <a:effectLst>
            <a:softEdge rad="112500"/>
          </a:effectLst>
        </p:spPr>
      </p:pic>
      <p:pic>
        <p:nvPicPr>
          <p:cNvPr id="7" name="8 Resim" descr="photo_2019-12-15_17-53-37.jpg">
            <a:extLst>
              <a:ext uri="{FF2B5EF4-FFF2-40B4-BE49-F238E27FC236}">
                <a16:creationId xmlns:a16="http://schemas.microsoft.com/office/drawing/2014/main" id="{6146CFD1-000F-79F0-A059-0552A6C638A5}"/>
              </a:ext>
            </a:extLst>
          </p:cNvPr>
          <p:cNvPicPr>
            <a:picLocks noChangeAspect="1"/>
          </p:cNvPicPr>
          <p:nvPr/>
        </p:nvPicPr>
        <p:blipFill>
          <a:blip r:embed="rId3" cstate="print"/>
          <a:srcRect t="34250" b="26900"/>
          <a:stretch>
            <a:fillRect/>
          </a:stretch>
        </p:blipFill>
        <p:spPr>
          <a:xfrm rot="5400000">
            <a:off x="5139647" y="2215526"/>
            <a:ext cx="6116595" cy="3168352"/>
          </a:xfrm>
          <a:prstGeom prst="rect">
            <a:avLst/>
          </a:prstGeom>
          <a:ln>
            <a:noFill/>
          </a:ln>
          <a:effectLst>
            <a:softEdge rad="112500"/>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0263E4-20DC-BEF3-AC78-E5F862F74BCB}"/>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7B83B106-2D64-4375-4025-E16F7750919E}"/>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1AC45AF-9C7B-4BE9-851B-B04298319E2C}" type="slidenum">
              <a:rPr lang="tr-TR" altLang="tr-TR" smtClean="0">
                <a:solidFill>
                  <a:srgbClr val="A50100"/>
                </a:solidFill>
              </a:rPr>
              <a:pPr>
                <a:defRPr/>
              </a:pPr>
              <a:t>156</a:t>
            </a:fld>
            <a:endParaRPr lang="tr-TR" altLang="tr-TR">
              <a:solidFill>
                <a:srgbClr val="A50100"/>
              </a:solidFill>
            </a:endParaRPr>
          </a:p>
        </p:txBody>
      </p:sp>
      <p:pic>
        <p:nvPicPr>
          <p:cNvPr id="165892" name="Resim 9" descr="iç mekan, yer, ayakkabı içeren bir resim&#10;&#10;Açıklama otomatik olarak oluşturuldu">
            <a:extLst>
              <a:ext uri="{FF2B5EF4-FFF2-40B4-BE49-F238E27FC236}">
                <a16:creationId xmlns:a16="http://schemas.microsoft.com/office/drawing/2014/main" id="{35D605F3-BAF5-80F4-4D15-411F8409B8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923925"/>
            <a:ext cx="340995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Resim 11" descr="kişi içeren bir resim&#10;&#10;Açıklama otomatik olarak oluşturuldu">
            <a:extLst>
              <a:ext uri="{FF2B5EF4-FFF2-40B4-BE49-F238E27FC236}">
                <a16:creationId xmlns:a16="http://schemas.microsoft.com/office/drawing/2014/main" id="{74E2AEE7-D6E5-133A-775A-C6C2B3DB9D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2138" y="923925"/>
            <a:ext cx="3387725"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Resim 13" descr="kişi, adam, iç mekan içeren bir resim&#10;&#10;Açıklama otomatik olarak oluşturuldu">
            <a:extLst>
              <a:ext uri="{FF2B5EF4-FFF2-40B4-BE49-F238E27FC236}">
                <a16:creationId xmlns:a16="http://schemas.microsoft.com/office/drawing/2014/main" id="{566CCBF9-39EA-7624-D66E-F6C27E2F4BB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5825" y="923925"/>
            <a:ext cx="3386138"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83E18A-C578-A2C5-E6D6-53F59BD07EBB}"/>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A9326192-332C-7080-D89A-3EF348B0E5F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AA5C52A0-630C-41D7-9E20-14584E048F51}" type="slidenum">
              <a:rPr lang="tr-TR" altLang="tr-TR" smtClean="0">
                <a:solidFill>
                  <a:srgbClr val="A50100"/>
                </a:solidFill>
              </a:rPr>
              <a:pPr>
                <a:defRPr/>
              </a:pPr>
              <a:t>157</a:t>
            </a:fld>
            <a:endParaRPr lang="tr-TR" altLang="tr-TR">
              <a:solidFill>
                <a:srgbClr val="A50100"/>
              </a:solidFill>
            </a:endParaRPr>
          </a:p>
        </p:txBody>
      </p:sp>
      <p:pic>
        <p:nvPicPr>
          <p:cNvPr id="166916" name="Resim 4" descr="iç mekan içeren bir resim&#10;&#10;Açıklama otomatik olarak oluşturuldu">
            <a:extLst>
              <a:ext uri="{FF2B5EF4-FFF2-40B4-BE49-F238E27FC236}">
                <a16:creationId xmlns:a16="http://schemas.microsoft.com/office/drawing/2014/main" id="{838AE90E-0576-C7E4-9483-82114A7D0E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0663" y="942975"/>
            <a:ext cx="385762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Resim 6">
            <a:extLst>
              <a:ext uri="{FF2B5EF4-FFF2-40B4-BE49-F238E27FC236}">
                <a16:creationId xmlns:a16="http://schemas.microsoft.com/office/drawing/2014/main" id="{D88AC692-D7A8-86BE-7A6A-722DBC080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2725" y="942975"/>
            <a:ext cx="3862388"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7E79D9-B28A-456D-0A25-AA1D7273CDE3}"/>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ADC5C0C3-F1D3-EEBE-3724-1107A37D57A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A8D2C4B-DEBF-4810-9DBE-954B33C99F0D}" type="slidenum">
              <a:rPr lang="tr-TR" altLang="tr-TR" smtClean="0">
                <a:solidFill>
                  <a:srgbClr val="A50100"/>
                </a:solidFill>
              </a:rPr>
              <a:pPr>
                <a:defRPr/>
              </a:pPr>
              <a:t>158</a:t>
            </a:fld>
            <a:endParaRPr lang="tr-TR" altLang="tr-TR">
              <a:solidFill>
                <a:srgbClr val="A50100"/>
              </a:solidFill>
            </a:endParaRPr>
          </a:p>
        </p:txBody>
      </p:sp>
      <p:pic>
        <p:nvPicPr>
          <p:cNvPr id="167940" name="Resim 5" descr="duvar, kişi, poz içeren bir resim&#10;&#10;Açıklama otomatik olarak oluşturuldu">
            <a:extLst>
              <a:ext uri="{FF2B5EF4-FFF2-40B4-BE49-F238E27FC236}">
                <a16:creationId xmlns:a16="http://schemas.microsoft.com/office/drawing/2014/main" id="{46F63433-90A8-B932-9B00-5195707CCE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4550" y="892175"/>
            <a:ext cx="447992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Resim 8">
            <a:extLst>
              <a:ext uri="{FF2B5EF4-FFF2-40B4-BE49-F238E27FC236}">
                <a16:creationId xmlns:a16="http://schemas.microsoft.com/office/drawing/2014/main" id="{CCA4045C-7098-77E3-2386-D105B73A90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7525" y="892175"/>
            <a:ext cx="447992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55842D-F798-CC3D-9CE9-81CF433E9FAB}"/>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915CF957-D8F2-AA91-E0C3-FDBF363BF6A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13FB3330-6B25-4411-945F-D38AB5DD942C}" type="slidenum">
              <a:rPr lang="tr-TR" altLang="tr-TR" smtClean="0">
                <a:solidFill>
                  <a:srgbClr val="A50100"/>
                </a:solidFill>
              </a:rPr>
              <a:pPr>
                <a:defRPr/>
              </a:pPr>
              <a:t>159</a:t>
            </a:fld>
            <a:endParaRPr lang="tr-TR" altLang="tr-TR">
              <a:solidFill>
                <a:srgbClr val="A50100"/>
              </a:solidFill>
            </a:endParaRPr>
          </a:p>
        </p:txBody>
      </p:sp>
      <p:pic>
        <p:nvPicPr>
          <p:cNvPr id="168964" name="Resim 4" descr="kişi, çanta içeren bir resim&#10;&#10;Açıklama otomatik olarak oluşturuldu">
            <a:extLst>
              <a:ext uri="{FF2B5EF4-FFF2-40B4-BE49-F238E27FC236}">
                <a16:creationId xmlns:a16="http://schemas.microsoft.com/office/drawing/2014/main" id="{73CC60A1-0E53-2F3E-3475-A2046CEFEB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1700"/>
            <a:ext cx="359092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Resim 7" descr="metin içeren bir resim&#10;&#10;Açıklama otomatik olarak oluşturuldu">
            <a:extLst>
              <a:ext uri="{FF2B5EF4-FFF2-40B4-BE49-F238E27FC236}">
                <a16:creationId xmlns:a16="http://schemas.microsoft.com/office/drawing/2014/main" id="{57F8CFFA-8E4E-9679-571F-17D7735EED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3288" y="901700"/>
            <a:ext cx="34925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Resim 10" descr="metin, öğeler, kalabalık içeren bir resim&#10;&#10;Açıklama otomatik olarak oluşturuldu">
            <a:extLst>
              <a:ext uri="{FF2B5EF4-FFF2-40B4-BE49-F238E27FC236}">
                <a16:creationId xmlns:a16="http://schemas.microsoft.com/office/drawing/2014/main" id="{0DDC1CD9-9DA4-E194-CC38-709D414A72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901700"/>
            <a:ext cx="377825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2">
            <a:extLst>
              <a:ext uri="{FF2B5EF4-FFF2-40B4-BE49-F238E27FC236}">
                <a16:creationId xmlns:a16="http://schemas.microsoft.com/office/drawing/2014/main" id="{923C406C-341C-4D7C-993F-D89B56AF565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 - Sınav Salonları Donanım Durumu (20 kişilik bir sınıf)</a:t>
            </a:r>
          </a:p>
        </p:txBody>
      </p:sp>
      <p:sp>
        <p:nvSpPr>
          <p:cNvPr id="4" name="Slayt Numarası Yer Tutucusu 3">
            <a:extLst>
              <a:ext uri="{FF2B5EF4-FFF2-40B4-BE49-F238E27FC236}">
                <a16:creationId xmlns:a16="http://schemas.microsoft.com/office/drawing/2014/main" id="{2E419767-BC38-8C22-13CF-2038CA527F05}"/>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04000A2-AD0A-460C-A0EF-9276CF45B2D3}" type="slidenum">
              <a:rPr lang="tr-TR" altLang="tr-TR" smtClean="0">
                <a:solidFill>
                  <a:srgbClr val="A50100"/>
                </a:solidFill>
              </a:rPr>
              <a:pPr>
                <a:defRPr/>
              </a:pPr>
              <a:t>16</a:t>
            </a:fld>
            <a:endParaRPr lang="tr-TR" altLang="tr-TR">
              <a:solidFill>
                <a:srgbClr val="A50100"/>
              </a:solidFill>
            </a:endParaRPr>
          </a:p>
        </p:txBody>
      </p:sp>
      <p:sp>
        <p:nvSpPr>
          <p:cNvPr id="11" name="1 İçerik Yer Tutucusu">
            <a:extLst>
              <a:ext uri="{FF2B5EF4-FFF2-40B4-BE49-F238E27FC236}">
                <a16:creationId xmlns:a16="http://schemas.microsoft.com/office/drawing/2014/main" id="{7478FA23-9BE6-451E-F236-311A6713C91C}"/>
              </a:ext>
            </a:extLst>
          </p:cNvPr>
          <p:cNvSpPr txBox="1">
            <a:spLocks/>
          </p:cNvSpPr>
          <p:nvPr/>
        </p:nvSpPr>
        <p:spPr>
          <a:xfrm>
            <a:off x="300038" y="1196975"/>
            <a:ext cx="4849812" cy="208756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 typeface="Arial" panose="020B0604020202020204" pitchFamily="34" charset="0"/>
              <a:buNone/>
              <a:defRPr/>
            </a:pPr>
            <a:r>
              <a:rPr lang="tr-TR" sz="3200" b="1" dirty="0">
                <a:solidFill>
                  <a:schemeClr val="tx2">
                    <a:lumMod val="50000"/>
                  </a:schemeClr>
                </a:solidFill>
              </a:rPr>
              <a:t>Uygulama İzleme Sorumlusu ve Aday Bilgisayarları</a:t>
            </a:r>
          </a:p>
        </p:txBody>
      </p:sp>
      <p:sp>
        <p:nvSpPr>
          <p:cNvPr id="15" name="1 İçerik Yer Tutucusu">
            <a:extLst>
              <a:ext uri="{FF2B5EF4-FFF2-40B4-BE49-F238E27FC236}">
                <a16:creationId xmlns:a16="http://schemas.microsoft.com/office/drawing/2014/main" id="{76D571E5-6C34-FE67-CA84-2414F6E53BD3}"/>
              </a:ext>
            </a:extLst>
          </p:cNvPr>
          <p:cNvSpPr txBox="1">
            <a:spLocks/>
          </p:cNvSpPr>
          <p:nvPr/>
        </p:nvSpPr>
        <p:spPr>
          <a:xfrm>
            <a:off x="6096000" y="1771650"/>
            <a:ext cx="5926138" cy="5418138"/>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buFont typeface="Arial" panose="020B0604020202020204" pitchFamily="34" charset="0"/>
              <a:buNone/>
              <a:defRPr/>
            </a:pPr>
            <a:r>
              <a:rPr lang="tr-TR" b="1" dirty="0">
                <a:solidFill>
                  <a:schemeClr val="tx2">
                    <a:lumMod val="50000"/>
                  </a:schemeClr>
                </a:solidFill>
              </a:rPr>
              <a:t>Marka: </a:t>
            </a:r>
            <a:r>
              <a:rPr lang="tr-TR" b="1" dirty="0" err="1">
                <a:solidFill>
                  <a:schemeClr val="tx2">
                    <a:lumMod val="50000"/>
                  </a:schemeClr>
                </a:solidFill>
              </a:rPr>
              <a:t>Technopc</a:t>
            </a:r>
            <a:r>
              <a:rPr lang="tr-TR" b="1" dirty="0">
                <a:solidFill>
                  <a:schemeClr val="tx2">
                    <a:lumMod val="50000"/>
                  </a:schemeClr>
                </a:solidFill>
              </a:rPr>
              <a:t> Pro AIO  A Serisi</a:t>
            </a:r>
          </a:p>
          <a:p>
            <a:pPr fontAlgn="auto">
              <a:lnSpc>
                <a:spcPct val="100000"/>
              </a:lnSpc>
              <a:spcAft>
                <a:spcPts val="0"/>
              </a:spcAft>
              <a:buFont typeface="Arial" panose="020B0604020202020204" pitchFamily="34" charset="0"/>
              <a:buNone/>
              <a:defRPr/>
            </a:pPr>
            <a:endParaRPr lang="tr-TR" sz="1200" b="1" dirty="0">
              <a:solidFill>
                <a:schemeClr val="tx2">
                  <a:lumMod val="50000"/>
                </a:schemeClr>
              </a:solidFill>
            </a:endParaRPr>
          </a:p>
          <a:p>
            <a:pPr fontAlgn="auto">
              <a:lnSpc>
                <a:spcPct val="100000"/>
              </a:lnSpc>
              <a:spcAft>
                <a:spcPts val="0"/>
              </a:spcAft>
              <a:buFont typeface="Arial" panose="020B0604020202020204" pitchFamily="34" charset="0"/>
              <a:buNone/>
              <a:defRPr/>
            </a:pPr>
            <a:r>
              <a:rPr lang="tr-TR" b="1" dirty="0">
                <a:solidFill>
                  <a:schemeClr val="tx2">
                    <a:lumMod val="50000"/>
                  </a:schemeClr>
                </a:solidFill>
              </a:rPr>
              <a:t>İşlemci : Intel </a:t>
            </a:r>
            <a:r>
              <a:rPr lang="tr-TR" b="1" dirty="0" err="1">
                <a:solidFill>
                  <a:schemeClr val="tx2">
                    <a:lumMod val="50000"/>
                  </a:schemeClr>
                </a:solidFill>
              </a:rPr>
              <a:t>Core</a:t>
            </a:r>
            <a:r>
              <a:rPr lang="tr-TR" b="1" dirty="0">
                <a:solidFill>
                  <a:schemeClr val="tx2">
                    <a:lumMod val="50000"/>
                  </a:schemeClr>
                </a:solidFill>
              </a:rPr>
              <a:t> i3 2.4 Ghz</a:t>
            </a:r>
          </a:p>
          <a:p>
            <a:pPr fontAlgn="auto">
              <a:lnSpc>
                <a:spcPct val="100000"/>
              </a:lnSpc>
              <a:spcAft>
                <a:spcPts val="0"/>
              </a:spcAft>
              <a:buFont typeface="Arial" panose="020B0604020202020204" pitchFamily="34" charset="0"/>
              <a:buNone/>
              <a:defRPr/>
            </a:pPr>
            <a:endParaRPr lang="tr-TR" sz="1200" b="1" dirty="0">
              <a:solidFill>
                <a:schemeClr val="tx2">
                  <a:lumMod val="50000"/>
                </a:schemeClr>
              </a:solidFill>
            </a:endParaRPr>
          </a:p>
          <a:p>
            <a:pPr fontAlgn="auto">
              <a:lnSpc>
                <a:spcPct val="100000"/>
              </a:lnSpc>
              <a:spcAft>
                <a:spcPts val="0"/>
              </a:spcAft>
              <a:buFont typeface="Arial" panose="020B0604020202020204" pitchFamily="34" charset="0"/>
              <a:buNone/>
              <a:defRPr/>
            </a:pPr>
            <a:r>
              <a:rPr lang="tr-TR" b="1" dirty="0">
                <a:solidFill>
                  <a:schemeClr val="tx2">
                    <a:lumMod val="50000"/>
                  </a:schemeClr>
                </a:solidFill>
              </a:rPr>
              <a:t>RAM : 4 GB DDR4(2133MHz)</a:t>
            </a:r>
          </a:p>
          <a:p>
            <a:pPr fontAlgn="auto">
              <a:lnSpc>
                <a:spcPct val="100000"/>
              </a:lnSpc>
              <a:spcAft>
                <a:spcPts val="0"/>
              </a:spcAft>
              <a:buFont typeface="Arial" panose="020B0604020202020204" pitchFamily="34" charset="0"/>
              <a:buNone/>
              <a:defRPr/>
            </a:pPr>
            <a:endParaRPr lang="tr-TR" sz="1200" b="1" dirty="0">
              <a:solidFill>
                <a:schemeClr val="tx2">
                  <a:lumMod val="50000"/>
                </a:schemeClr>
              </a:solidFill>
            </a:endParaRPr>
          </a:p>
          <a:p>
            <a:pPr fontAlgn="auto">
              <a:lnSpc>
                <a:spcPct val="100000"/>
              </a:lnSpc>
              <a:spcAft>
                <a:spcPts val="0"/>
              </a:spcAft>
              <a:buFont typeface="Arial" panose="020B0604020202020204" pitchFamily="34" charset="0"/>
              <a:buNone/>
              <a:defRPr/>
            </a:pPr>
            <a:r>
              <a:rPr lang="tr-TR" b="1" dirty="0">
                <a:solidFill>
                  <a:schemeClr val="tx2">
                    <a:lumMod val="50000"/>
                  </a:schemeClr>
                </a:solidFill>
              </a:rPr>
              <a:t>Sabit Disk: 128 GB SSD</a:t>
            </a:r>
          </a:p>
          <a:p>
            <a:pPr fontAlgn="auto">
              <a:lnSpc>
                <a:spcPct val="100000"/>
              </a:lnSpc>
              <a:spcAft>
                <a:spcPts val="0"/>
              </a:spcAft>
              <a:buFont typeface="Arial" panose="020B0604020202020204" pitchFamily="34" charset="0"/>
              <a:buNone/>
              <a:defRPr/>
            </a:pPr>
            <a:endParaRPr lang="tr-TR" sz="1200" b="1" dirty="0">
              <a:solidFill>
                <a:schemeClr val="tx2">
                  <a:lumMod val="50000"/>
                </a:schemeClr>
              </a:solidFill>
            </a:endParaRPr>
          </a:p>
          <a:p>
            <a:pPr fontAlgn="auto">
              <a:lnSpc>
                <a:spcPct val="100000"/>
              </a:lnSpc>
              <a:spcAft>
                <a:spcPts val="0"/>
              </a:spcAft>
              <a:buFont typeface="Arial" panose="020B0604020202020204" pitchFamily="34" charset="0"/>
              <a:buNone/>
              <a:defRPr/>
            </a:pPr>
            <a:r>
              <a:rPr lang="tr-TR" b="1" dirty="0">
                <a:solidFill>
                  <a:schemeClr val="tx2">
                    <a:lumMod val="50000"/>
                  </a:schemeClr>
                </a:solidFill>
              </a:rPr>
              <a:t>Ekran : HD Plus Dokunmatik</a:t>
            </a:r>
          </a:p>
        </p:txBody>
      </p:sp>
      <p:pic>
        <p:nvPicPr>
          <p:cNvPr id="21510" name="Resim 2">
            <a:extLst>
              <a:ext uri="{FF2B5EF4-FFF2-40B4-BE49-F238E27FC236}">
                <a16:creationId xmlns:a16="http://schemas.microsoft.com/office/drawing/2014/main" id="{2EBB570B-73BA-97FA-57F1-199B471A9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125663"/>
            <a:ext cx="48291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8CCC81-26FE-1CE3-8AE6-A5F290732A92}"/>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E7F062D2-F280-B6DE-FB87-31C926B6004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3DFCAAF-65E6-4DCB-8F94-779A420B7D17}" type="slidenum">
              <a:rPr lang="tr-TR" altLang="tr-TR" smtClean="0">
                <a:solidFill>
                  <a:srgbClr val="A50100"/>
                </a:solidFill>
              </a:rPr>
              <a:pPr>
                <a:defRPr/>
              </a:pPr>
              <a:t>160</a:t>
            </a:fld>
            <a:endParaRPr lang="tr-TR" altLang="tr-TR">
              <a:solidFill>
                <a:srgbClr val="A50100"/>
              </a:solidFill>
            </a:endParaRPr>
          </a:p>
        </p:txBody>
      </p:sp>
      <p:pic>
        <p:nvPicPr>
          <p:cNvPr id="169988" name="Resim 11" descr="metin, tablo, yer, iç mekan içeren bir resim&#10;&#10;Açıklama otomatik olarak oluşturuldu">
            <a:extLst>
              <a:ext uri="{FF2B5EF4-FFF2-40B4-BE49-F238E27FC236}">
                <a16:creationId xmlns:a16="http://schemas.microsoft.com/office/drawing/2014/main" id="{D698EBB6-AC28-024D-100E-A42511C74D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0538" y="909638"/>
            <a:ext cx="514350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9" name="Resim 13" descr="yer, iç mekan, tablo, masa içeren bir resim&#10;&#10;Açıklama otomatik olarak oluşturuldu">
            <a:extLst>
              <a:ext uri="{FF2B5EF4-FFF2-40B4-BE49-F238E27FC236}">
                <a16:creationId xmlns:a16="http://schemas.microsoft.com/office/drawing/2014/main" id="{D694594C-D830-2C7A-D8BB-A6F837DBD1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909638"/>
            <a:ext cx="5143500"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CC34BB-916A-E3AE-10B5-BF2981FE86BD}"/>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Jokerler</a:t>
            </a:r>
          </a:p>
        </p:txBody>
      </p:sp>
      <p:sp>
        <p:nvSpPr>
          <p:cNvPr id="4" name="Slayt Numarası Yer Tutucusu 3">
            <a:extLst>
              <a:ext uri="{FF2B5EF4-FFF2-40B4-BE49-F238E27FC236}">
                <a16:creationId xmlns:a16="http://schemas.microsoft.com/office/drawing/2014/main" id="{A5284AFF-B775-B30C-575A-FED90FFF7E5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4AD63AC-0465-4345-94D0-90F93A17D3E7}" type="slidenum">
              <a:rPr lang="tr-TR" altLang="tr-TR" smtClean="0">
                <a:solidFill>
                  <a:srgbClr val="A50100"/>
                </a:solidFill>
              </a:rPr>
              <a:pPr>
                <a:defRPr/>
              </a:pPr>
              <a:t>161</a:t>
            </a:fld>
            <a:endParaRPr lang="tr-TR" altLang="tr-TR">
              <a:solidFill>
                <a:srgbClr val="A50100"/>
              </a:solidFill>
            </a:endParaRPr>
          </a:p>
        </p:txBody>
      </p:sp>
      <p:pic>
        <p:nvPicPr>
          <p:cNvPr id="6" name="6 Resim" descr="kadın adaya erkek resmi.jpg">
            <a:extLst>
              <a:ext uri="{FF2B5EF4-FFF2-40B4-BE49-F238E27FC236}">
                <a16:creationId xmlns:a16="http://schemas.microsoft.com/office/drawing/2014/main" id="{55010646-3580-A4E7-3943-241139C41407}"/>
              </a:ext>
            </a:extLst>
          </p:cNvPr>
          <p:cNvPicPr>
            <a:picLocks noChangeAspect="1"/>
          </p:cNvPicPr>
          <p:nvPr/>
        </p:nvPicPr>
        <p:blipFill>
          <a:blip r:embed="rId2" cstate="print"/>
          <a:srcRect l="12988" r="27551" b="10746"/>
          <a:stretch>
            <a:fillRect/>
          </a:stretch>
        </p:blipFill>
        <p:spPr>
          <a:xfrm>
            <a:off x="4522502" y="1183799"/>
            <a:ext cx="6097448" cy="5141177"/>
          </a:xfrm>
          <a:prstGeom prst="rect">
            <a:avLst/>
          </a:prstGeom>
          <a:ln>
            <a:noFill/>
          </a:ln>
          <a:effectLst>
            <a:softEdge rad="112500"/>
          </a:effectLst>
        </p:spPr>
      </p:pic>
      <p:sp>
        <p:nvSpPr>
          <p:cNvPr id="7" name="7 Yuvarlatılmış Dikdörtgen">
            <a:extLst>
              <a:ext uri="{FF2B5EF4-FFF2-40B4-BE49-F238E27FC236}">
                <a16:creationId xmlns:a16="http://schemas.microsoft.com/office/drawing/2014/main" id="{F5569203-1E98-467C-FCF5-1664D8B0D8B2}"/>
              </a:ext>
            </a:extLst>
          </p:cNvPr>
          <p:cNvSpPr/>
          <p:nvPr/>
        </p:nvSpPr>
        <p:spPr>
          <a:xfrm>
            <a:off x="822325" y="1336675"/>
            <a:ext cx="3798888" cy="4835525"/>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lang="tr-TR" sz="4400" b="1" dirty="0">
                <a:solidFill>
                  <a:schemeClr val="bg1"/>
                </a:solidFill>
              </a:rPr>
              <a:t>Sürücü kursu resim hatası!!!</a:t>
            </a:r>
          </a:p>
          <a:p>
            <a:pPr algn="ctr" eaLnBrk="1" fontAlgn="auto" hangingPunct="1">
              <a:spcBef>
                <a:spcPts val="0"/>
              </a:spcBef>
              <a:spcAft>
                <a:spcPts val="0"/>
              </a:spcAft>
              <a:defRPr/>
            </a:pPr>
            <a:endParaRPr lang="tr-TR" sz="4400" b="1" dirty="0">
              <a:solidFill>
                <a:schemeClr val="bg1"/>
              </a:solidFill>
            </a:endParaRPr>
          </a:p>
          <a:p>
            <a:pPr algn="ctr" eaLnBrk="1" fontAlgn="auto" hangingPunct="1">
              <a:spcBef>
                <a:spcPts val="0"/>
              </a:spcBef>
              <a:spcAft>
                <a:spcPts val="0"/>
              </a:spcAft>
              <a:defRPr/>
            </a:pPr>
            <a:r>
              <a:rPr lang="tr-TR" sz="4400" b="1" u="sng" dirty="0">
                <a:solidFill>
                  <a:schemeClr val="bg1"/>
                </a:solidFill>
              </a:rPr>
              <a:t>Sınav İptal</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674DFE41-307B-6F1A-B5B1-BCAB8253823E}"/>
              </a:ext>
            </a:extLst>
          </p:cNvPr>
          <p:cNvSpPr txBox="1">
            <a:spLocks/>
          </p:cNvSpPr>
          <p:nvPr/>
        </p:nvSpPr>
        <p:spPr>
          <a:xfrm>
            <a:off x="306388" y="1028700"/>
            <a:ext cx="11560175" cy="4335463"/>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auto">
              <a:lnSpc>
                <a:spcPct val="150000"/>
              </a:lnSpc>
              <a:spcAft>
                <a:spcPts val="0"/>
              </a:spcAft>
              <a:defRPr/>
            </a:pPr>
            <a:r>
              <a:rPr lang="tr-TR" sz="2600" dirty="0">
                <a:solidFill>
                  <a:schemeClr val="tx1"/>
                </a:solidFill>
                <a:latin typeface="+mn-lt"/>
                <a:ea typeface="+mn-ea"/>
                <a:cs typeface="+mn-cs"/>
              </a:rPr>
              <a:t>Sınav başlamadan önce, adaylar masalara oturduktan sonra ekranda bulunan  "ADAY FOTOGRAFLARI" bölümünü açarak tüm adayların yüz tanıma oranları kontrol edilmelidir. Bu ekranda adayın sistemdeki resmi ve yüz tanıması en iyi eşleştirilmiş fotoğrafı bulunur. Bu fotoğrafların etrafları (çerçevesi) renklidir. </a:t>
            </a:r>
          </a:p>
          <a:p>
            <a:pPr algn="just" fontAlgn="auto">
              <a:lnSpc>
                <a:spcPct val="150000"/>
              </a:lnSpc>
              <a:spcAft>
                <a:spcPts val="0"/>
              </a:spcAft>
              <a:defRPr/>
            </a:pPr>
            <a:endParaRPr lang="tr-TR" sz="2600" dirty="0">
              <a:solidFill>
                <a:schemeClr val="tx1"/>
              </a:solidFill>
              <a:latin typeface="+mn-lt"/>
              <a:ea typeface="+mn-ea"/>
              <a:cs typeface="+mn-cs"/>
            </a:endParaRPr>
          </a:p>
          <a:p>
            <a:pPr marL="457200" indent="-457200" algn="just" fontAlgn="auto">
              <a:lnSpc>
                <a:spcPct val="150000"/>
              </a:lnSpc>
              <a:spcAft>
                <a:spcPts val="0"/>
              </a:spcAft>
              <a:buFont typeface="Wingdings" panose="05000000000000000000" pitchFamily="2" charset="2"/>
              <a:buChar char="v"/>
              <a:defRPr/>
            </a:pPr>
            <a:r>
              <a:rPr lang="tr-TR" sz="2600" b="1" dirty="0">
                <a:solidFill>
                  <a:srgbClr val="FF0000"/>
                </a:solidFill>
                <a:latin typeface="+mn-lt"/>
                <a:ea typeface="+mn-ea"/>
                <a:cs typeface="+mn-cs"/>
              </a:rPr>
              <a:t>0 - 50 ve 50 - 60 arası kırmızı renk,</a:t>
            </a:r>
          </a:p>
          <a:p>
            <a:pPr marL="457200" indent="-457200" algn="just" fontAlgn="auto">
              <a:lnSpc>
                <a:spcPct val="150000"/>
              </a:lnSpc>
              <a:spcAft>
                <a:spcPts val="0"/>
              </a:spcAft>
              <a:buFont typeface="Wingdings" panose="05000000000000000000" pitchFamily="2" charset="2"/>
              <a:buChar char="v"/>
              <a:defRPr/>
            </a:pPr>
            <a:r>
              <a:rPr lang="tr-TR" sz="2600" b="1" dirty="0">
                <a:solidFill>
                  <a:srgbClr val="00B050"/>
                </a:solidFill>
                <a:latin typeface="+mn-lt"/>
                <a:ea typeface="+mn-ea"/>
                <a:cs typeface="+mn-cs"/>
              </a:rPr>
              <a:t>60 - 85 arası yeşil,</a:t>
            </a:r>
          </a:p>
          <a:p>
            <a:pPr marL="457200" indent="-457200" algn="just" fontAlgn="auto">
              <a:lnSpc>
                <a:spcPct val="150000"/>
              </a:lnSpc>
              <a:spcAft>
                <a:spcPts val="0"/>
              </a:spcAft>
              <a:buFont typeface="Wingdings" panose="05000000000000000000" pitchFamily="2" charset="2"/>
              <a:buChar char="v"/>
              <a:defRPr/>
            </a:pPr>
            <a:r>
              <a:rPr lang="tr-TR" sz="2600" b="1" dirty="0">
                <a:solidFill>
                  <a:schemeClr val="accent2">
                    <a:lumMod val="75000"/>
                  </a:schemeClr>
                </a:solidFill>
                <a:latin typeface="+mn-lt"/>
                <a:ea typeface="+mn-ea"/>
                <a:cs typeface="+mn-cs"/>
              </a:rPr>
              <a:t>85 ve yukarısı turuncu.</a:t>
            </a:r>
          </a:p>
        </p:txBody>
      </p:sp>
      <p:sp>
        <p:nvSpPr>
          <p:cNvPr id="3" name="Başlık 1">
            <a:extLst>
              <a:ext uri="{FF2B5EF4-FFF2-40B4-BE49-F238E27FC236}">
                <a16:creationId xmlns:a16="http://schemas.microsoft.com/office/drawing/2014/main" id="{1AB16BA8-A53D-B6C6-C558-E97A88D371B8}"/>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a:t>Aday Fotoğrafları</a:t>
            </a:r>
            <a:endParaRPr lang="tr-TR" b="1"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532738A2-2B58-4EFB-98B6-2FDE98FFFF25}"/>
              </a:ext>
            </a:extLst>
          </p:cNvPr>
          <p:cNvSpPr txBox="1">
            <a:spLocks/>
          </p:cNvSpPr>
          <p:nvPr/>
        </p:nvSpPr>
        <p:spPr>
          <a:xfrm>
            <a:off x="306103" y="1028013"/>
            <a:ext cx="11561000" cy="5829987"/>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fontAlgn="auto">
              <a:spcAft>
                <a:spcPts val="0"/>
              </a:spcAft>
              <a:defRPr/>
            </a:pPr>
            <a:r>
              <a:rPr lang="tr-TR" sz="2600" dirty="0">
                <a:solidFill>
                  <a:schemeClr val="tx1"/>
                </a:solidFill>
                <a:highlight>
                  <a:srgbClr val="FFFF00"/>
                </a:highlight>
                <a:latin typeface="+mn-lt"/>
                <a:ea typeface="+mn-ea"/>
                <a:cs typeface="+mn-cs"/>
              </a:rPr>
              <a:t>Tanıma oranı ile ilgili dikkat edilmesi gerekenler:</a:t>
            </a:r>
          </a:p>
          <a:p>
            <a:pPr marL="457200" indent="-457200" algn="just" fontAlgn="auto">
              <a:spcAft>
                <a:spcPts val="0"/>
              </a:spcAft>
              <a:buFont typeface="Wingdings" panose="05000000000000000000" pitchFamily="2" charset="2"/>
              <a:buChar char="Ø"/>
              <a:defRPr/>
            </a:pPr>
            <a:r>
              <a:rPr lang="tr-TR" sz="2600" dirty="0">
                <a:solidFill>
                  <a:srgbClr val="FF0000"/>
                </a:solidFill>
                <a:latin typeface="+mn-lt"/>
                <a:ea typeface="+mn-ea"/>
                <a:cs typeface="+mn-cs"/>
              </a:rPr>
              <a:t>0-50 arası Kırmızı </a:t>
            </a:r>
            <a:r>
              <a:rPr lang="tr-TR" sz="2600" dirty="0">
                <a:solidFill>
                  <a:schemeClr val="tx1"/>
                </a:solidFill>
                <a:latin typeface="+mn-lt"/>
                <a:ea typeface="+mn-ea"/>
                <a:cs typeface="+mn-cs"/>
              </a:rPr>
              <a:t>renk mutlaka dikkat edilmesi gerekir. Joker olma ihtimali yüksektir. Muhakkak işlemden geçmeli</a:t>
            </a:r>
          </a:p>
          <a:p>
            <a:pPr marL="457200" indent="-457200" algn="just" fontAlgn="auto">
              <a:spcAft>
                <a:spcPts val="0"/>
              </a:spcAft>
              <a:buFont typeface="Wingdings" panose="05000000000000000000" pitchFamily="2" charset="2"/>
              <a:buChar char="Ø"/>
              <a:defRPr/>
            </a:pPr>
            <a:endParaRPr lang="tr-TR" sz="2600" dirty="0">
              <a:solidFill>
                <a:schemeClr val="tx1"/>
              </a:solidFill>
              <a:latin typeface="+mn-lt"/>
              <a:ea typeface="+mn-ea"/>
              <a:cs typeface="+mn-cs"/>
            </a:endParaRPr>
          </a:p>
          <a:p>
            <a:pPr marL="457200" indent="-457200" algn="just" fontAlgn="auto">
              <a:spcAft>
                <a:spcPts val="0"/>
              </a:spcAft>
              <a:buFont typeface="Wingdings" panose="05000000000000000000" pitchFamily="2" charset="2"/>
              <a:buChar char="Ø"/>
              <a:defRPr/>
            </a:pPr>
            <a:r>
              <a:rPr lang="tr-TR" sz="2600" dirty="0">
                <a:solidFill>
                  <a:schemeClr val="bg2">
                    <a:lumMod val="50000"/>
                  </a:schemeClr>
                </a:solidFill>
                <a:latin typeface="+mn-lt"/>
                <a:ea typeface="+mn-ea"/>
                <a:cs typeface="+mn-cs"/>
              </a:rPr>
              <a:t>50 - 60 arası Gri </a:t>
            </a:r>
            <a:r>
              <a:rPr lang="tr-TR" sz="2600" dirty="0">
                <a:solidFill>
                  <a:schemeClr val="tx1"/>
                </a:solidFill>
                <a:latin typeface="+mn-lt"/>
                <a:ea typeface="+mn-ea"/>
                <a:cs typeface="+mn-cs"/>
              </a:rPr>
              <a:t>renk kişileri de incelememiz gerek. Kişi kendisi olma ihtimali yüksek ancak yine de dikkat edilmelidir.</a:t>
            </a:r>
          </a:p>
          <a:p>
            <a:pPr marL="457200" indent="-457200" algn="just" fontAlgn="auto">
              <a:spcAft>
                <a:spcPts val="0"/>
              </a:spcAft>
              <a:buFont typeface="Wingdings" panose="05000000000000000000" pitchFamily="2" charset="2"/>
              <a:buChar char="Ø"/>
              <a:defRPr/>
            </a:pPr>
            <a:endParaRPr lang="tr-TR" sz="2600" dirty="0">
              <a:solidFill>
                <a:schemeClr val="tx1"/>
              </a:solidFill>
              <a:latin typeface="+mn-lt"/>
              <a:ea typeface="+mn-ea"/>
              <a:cs typeface="+mn-cs"/>
            </a:endParaRPr>
          </a:p>
          <a:p>
            <a:pPr marL="457200" indent="-457200" algn="just" fontAlgn="auto">
              <a:spcAft>
                <a:spcPts val="0"/>
              </a:spcAft>
              <a:buFont typeface="Wingdings" panose="05000000000000000000" pitchFamily="2" charset="2"/>
              <a:buChar char="Ø"/>
              <a:defRPr/>
            </a:pPr>
            <a:r>
              <a:rPr lang="tr-TR" sz="2600" dirty="0">
                <a:solidFill>
                  <a:srgbClr val="00B050"/>
                </a:solidFill>
                <a:latin typeface="+mn-lt"/>
                <a:ea typeface="+mn-ea"/>
                <a:cs typeface="+mn-cs"/>
              </a:rPr>
              <a:t>60 - 85 arası Yeşil </a:t>
            </a:r>
            <a:r>
              <a:rPr lang="tr-TR" sz="2600" dirty="0">
                <a:solidFill>
                  <a:schemeClr val="tx1"/>
                </a:solidFill>
                <a:latin typeface="+mn-lt"/>
                <a:ea typeface="+mn-ea"/>
                <a:cs typeface="+mn-cs"/>
              </a:rPr>
              <a:t>renk normal olup büyük ihtimal kişi kendisidir.</a:t>
            </a:r>
          </a:p>
          <a:p>
            <a:pPr marL="457200" indent="-457200" algn="just" fontAlgn="auto">
              <a:spcAft>
                <a:spcPts val="0"/>
              </a:spcAft>
              <a:buFont typeface="Wingdings" panose="05000000000000000000" pitchFamily="2" charset="2"/>
              <a:buChar char="Ø"/>
              <a:defRPr/>
            </a:pPr>
            <a:endParaRPr lang="tr-TR" sz="2600" dirty="0">
              <a:solidFill>
                <a:schemeClr val="tx1"/>
              </a:solidFill>
              <a:latin typeface="+mn-lt"/>
              <a:ea typeface="+mn-ea"/>
              <a:cs typeface="+mn-cs"/>
            </a:endParaRPr>
          </a:p>
          <a:p>
            <a:pPr marL="457200" indent="-457200" algn="just" fontAlgn="auto">
              <a:spcAft>
                <a:spcPts val="0"/>
              </a:spcAft>
              <a:buFont typeface="Wingdings" panose="05000000000000000000" pitchFamily="2" charset="2"/>
              <a:buChar char="Ø"/>
              <a:defRPr/>
            </a:pPr>
            <a:r>
              <a:rPr lang="tr-TR" sz="2600" dirty="0">
                <a:solidFill>
                  <a:schemeClr val="accent2"/>
                </a:solidFill>
                <a:latin typeface="+mn-lt"/>
                <a:ea typeface="+mn-ea"/>
                <a:cs typeface="+mn-cs"/>
              </a:rPr>
              <a:t>85 üstü Turuncu </a:t>
            </a:r>
            <a:r>
              <a:rPr lang="tr-TR" sz="2600" dirty="0">
                <a:solidFill>
                  <a:schemeClr val="tx1"/>
                </a:solidFill>
                <a:latin typeface="+mn-lt"/>
                <a:ea typeface="+mn-ea"/>
                <a:cs typeface="+mn-cs"/>
              </a:rPr>
              <a:t>ise mutlaka giriş belgesi ya da kimlikteki fotoğrafı kameraya göstermiştir.</a:t>
            </a:r>
          </a:p>
          <a:p>
            <a:pPr marL="457200" indent="-457200" algn="just" fontAlgn="auto">
              <a:spcAft>
                <a:spcPts val="0"/>
              </a:spcAft>
              <a:buFont typeface="Wingdings" panose="05000000000000000000" pitchFamily="2" charset="2"/>
              <a:buChar char="Ø"/>
              <a:defRPr/>
            </a:pPr>
            <a:endParaRPr lang="tr-TR" sz="2600" dirty="0">
              <a:solidFill>
                <a:schemeClr val="tx1"/>
              </a:solidFill>
              <a:latin typeface="+mn-lt"/>
              <a:ea typeface="+mn-ea"/>
              <a:cs typeface="+mn-cs"/>
            </a:endParaRPr>
          </a:p>
          <a:p>
            <a:pPr marL="457200" indent="-457200" algn="just" fontAlgn="auto">
              <a:spcAft>
                <a:spcPts val="0"/>
              </a:spcAft>
              <a:buFont typeface="Wingdings" panose="05000000000000000000" pitchFamily="2" charset="2"/>
              <a:buChar char="Ø"/>
              <a:defRPr/>
            </a:pPr>
            <a:r>
              <a:rPr lang="tr-TR" sz="2600" dirty="0">
                <a:solidFill>
                  <a:schemeClr val="tx1"/>
                </a:solidFill>
                <a:latin typeface="+mn-lt"/>
                <a:ea typeface="+mn-ea"/>
                <a:cs typeface="+mn-cs"/>
              </a:rPr>
              <a:t>DİKKAT: 60-85 NORMAL arasındaki adaylar DIŞINDAKİ tüm adaylar yukarıdaki kontrol işlemlerinden muhakkak geçmelidir.</a:t>
            </a:r>
          </a:p>
        </p:txBody>
      </p:sp>
      <p:sp>
        <p:nvSpPr>
          <p:cNvPr id="3" name="Başlık 1">
            <a:extLst>
              <a:ext uri="{FF2B5EF4-FFF2-40B4-BE49-F238E27FC236}">
                <a16:creationId xmlns:a16="http://schemas.microsoft.com/office/drawing/2014/main" id="{23E64D22-BC89-B0ED-253F-FB212868D095}"/>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a:t>Aday Fotoğrafları</a:t>
            </a:r>
            <a:endParaRPr lang="tr-TR" b="1"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a:extLst>
              <a:ext uri="{FF2B5EF4-FFF2-40B4-BE49-F238E27FC236}">
                <a16:creationId xmlns:a16="http://schemas.microsoft.com/office/drawing/2014/main" id="{A8C0603A-38B7-F086-0A5B-6AC5609ECDAB}"/>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Yüz Tanıma Oranı</a:t>
            </a:r>
          </a:p>
        </p:txBody>
      </p:sp>
      <p:graphicFrame>
        <p:nvGraphicFramePr>
          <p:cNvPr id="8" name="Tablo 8">
            <a:extLst>
              <a:ext uri="{FF2B5EF4-FFF2-40B4-BE49-F238E27FC236}">
                <a16:creationId xmlns:a16="http://schemas.microsoft.com/office/drawing/2014/main" id="{8D217A1F-CF9E-0F25-C5D6-95A8AB067505}"/>
              </a:ext>
            </a:extLst>
          </p:cNvPr>
          <p:cNvGraphicFramePr>
            <a:graphicFrameLocks noGrp="1"/>
          </p:cNvGraphicFramePr>
          <p:nvPr/>
        </p:nvGraphicFramePr>
        <p:xfrm>
          <a:off x="1962150" y="1308100"/>
          <a:ext cx="8128000" cy="3484563"/>
        </p:xfrm>
        <a:graphic>
          <a:graphicData uri="http://schemas.openxmlformats.org/drawingml/2006/table">
            <a:tbl>
              <a:tblPr firstRow="1" bandRow="1">
                <a:tableStyleId>{16D9F66E-5EB9-4882-86FB-DCBF35E3C3E4}</a:tableStyleId>
              </a:tblPr>
              <a:tblGrid>
                <a:gridCol w="3076331">
                  <a:extLst>
                    <a:ext uri="{9D8B030D-6E8A-4147-A177-3AD203B41FA5}">
                      <a16:colId xmlns:a16="http://schemas.microsoft.com/office/drawing/2014/main" val="20000"/>
                    </a:ext>
                  </a:extLst>
                </a:gridCol>
                <a:gridCol w="5051669">
                  <a:extLst>
                    <a:ext uri="{9D8B030D-6E8A-4147-A177-3AD203B41FA5}">
                      <a16:colId xmlns:a16="http://schemas.microsoft.com/office/drawing/2014/main" val="20001"/>
                    </a:ext>
                  </a:extLst>
                </a:gridCol>
              </a:tblGrid>
              <a:tr h="580761">
                <a:tc>
                  <a:txBody>
                    <a:bodyPr/>
                    <a:lstStyle/>
                    <a:p>
                      <a:pPr algn="ctr"/>
                      <a:r>
                        <a:rPr lang="tr-TR" sz="1800" b="1" dirty="0"/>
                        <a:t>Yüz Tanıma Oranı</a:t>
                      </a:r>
                    </a:p>
                  </a:txBody>
                  <a:tcPr marT="45736" marB="45736" anchor="ctr"/>
                </a:tc>
                <a:tc>
                  <a:txBody>
                    <a:bodyPr/>
                    <a:lstStyle/>
                    <a:p>
                      <a:pPr algn="ctr"/>
                      <a:r>
                        <a:rPr lang="tr-TR" sz="1800" b="1" dirty="0"/>
                        <a:t>Değerlendirme</a:t>
                      </a:r>
                    </a:p>
                  </a:txBody>
                  <a:tcPr marT="45736" marB="45736" anchor="ctr"/>
                </a:tc>
                <a:extLst>
                  <a:ext uri="{0D108BD9-81ED-4DB2-BD59-A6C34878D82A}">
                    <a16:rowId xmlns:a16="http://schemas.microsoft.com/office/drawing/2014/main" val="10000"/>
                  </a:ext>
                </a:extLst>
              </a:tr>
              <a:tr h="580761">
                <a:tc>
                  <a:txBody>
                    <a:bodyPr/>
                    <a:lstStyle/>
                    <a:p>
                      <a:r>
                        <a:rPr lang="tr-TR" sz="1800" b="0" dirty="0"/>
                        <a:t>0 – 40 Arası</a:t>
                      </a:r>
                    </a:p>
                  </a:txBody>
                  <a:tcPr marT="45736" marB="45736" anchor="ctr"/>
                </a:tc>
                <a:tc>
                  <a:txBody>
                    <a:bodyPr/>
                    <a:lstStyle/>
                    <a:p>
                      <a:r>
                        <a:rPr lang="tr-TR" sz="1800" b="0" dirty="0"/>
                        <a:t>Büyük İhtimal JOKER</a:t>
                      </a:r>
                    </a:p>
                  </a:txBody>
                  <a:tcPr marT="45736" marB="45736" anchor="ctr"/>
                </a:tc>
                <a:extLst>
                  <a:ext uri="{0D108BD9-81ED-4DB2-BD59-A6C34878D82A}">
                    <a16:rowId xmlns:a16="http://schemas.microsoft.com/office/drawing/2014/main" val="10001"/>
                  </a:ext>
                </a:extLst>
              </a:tr>
              <a:tr h="580761">
                <a:tc>
                  <a:txBody>
                    <a:bodyPr/>
                    <a:lstStyle/>
                    <a:p>
                      <a:r>
                        <a:rPr lang="tr-TR" sz="1800" b="0" dirty="0"/>
                        <a:t>40 – 50 Arası</a:t>
                      </a:r>
                    </a:p>
                  </a:txBody>
                  <a:tcPr marT="45736" marB="45736" anchor="ctr"/>
                </a:tc>
                <a:tc>
                  <a:txBody>
                    <a:bodyPr/>
                    <a:lstStyle/>
                    <a:p>
                      <a:r>
                        <a:rPr lang="tr-TR" sz="1800" b="0" dirty="0"/>
                        <a:t>JOKER olma ihtimalini değerlendir</a:t>
                      </a:r>
                    </a:p>
                  </a:txBody>
                  <a:tcPr marT="45736" marB="45736" anchor="ctr"/>
                </a:tc>
                <a:extLst>
                  <a:ext uri="{0D108BD9-81ED-4DB2-BD59-A6C34878D82A}">
                    <a16:rowId xmlns:a16="http://schemas.microsoft.com/office/drawing/2014/main" val="10002"/>
                  </a:ext>
                </a:extLst>
              </a:tr>
              <a:tr h="580761">
                <a:tc>
                  <a:txBody>
                    <a:bodyPr/>
                    <a:lstStyle/>
                    <a:p>
                      <a:r>
                        <a:rPr lang="tr-TR" sz="1800" b="0" dirty="0"/>
                        <a:t>50 – 60 Arası</a:t>
                      </a:r>
                    </a:p>
                  </a:txBody>
                  <a:tcPr marT="45736" marB="45736" anchor="ctr"/>
                </a:tc>
                <a:tc>
                  <a:txBody>
                    <a:bodyPr/>
                    <a:lstStyle/>
                    <a:p>
                      <a:r>
                        <a:rPr lang="tr-TR" sz="1800" b="0" dirty="0"/>
                        <a:t>Titizlikle incele</a:t>
                      </a:r>
                    </a:p>
                  </a:txBody>
                  <a:tcPr marT="45736" marB="45736" anchor="ctr"/>
                </a:tc>
                <a:extLst>
                  <a:ext uri="{0D108BD9-81ED-4DB2-BD59-A6C34878D82A}">
                    <a16:rowId xmlns:a16="http://schemas.microsoft.com/office/drawing/2014/main" val="10003"/>
                  </a:ext>
                </a:extLst>
              </a:tr>
              <a:tr h="580761">
                <a:tc>
                  <a:txBody>
                    <a:bodyPr/>
                    <a:lstStyle/>
                    <a:p>
                      <a:r>
                        <a:rPr lang="tr-TR" sz="1800" b="0" dirty="0"/>
                        <a:t>60 – 85 Arası</a:t>
                      </a:r>
                    </a:p>
                  </a:txBody>
                  <a:tcPr marT="45736" marB="45736" anchor="ctr"/>
                </a:tc>
                <a:tc>
                  <a:txBody>
                    <a:bodyPr/>
                    <a:lstStyle/>
                    <a:p>
                      <a:r>
                        <a:rPr lang="tr-TR" sz="1800" b="0" dirty="0"/>
                        <a:t>Kişi büyük ihtimal kendisi</a:t>
                      </a:r>
                    </a:p>
                  </a:txBody>
                  <a:tcPr marT="45736" marB="45736" anchor="ctr"/>
                </a:tc>
                <a:extLst>
                  <a:ext uri="{0D108BD9-81ED-4DB2-BD59-A6C34878D82A}">
                    <a16:rowId xmlns:a16="http://schemas.microsoft.com/office/drawing/2014/main" val="10004"/>
                  </a:ext>
                </a:extLst>
              </a:tr>
              <a:tr h="580761">
                <a:tc>
                  <a:txBody>
                    <a:bodyPr/>
                    <a:lstStyle/>
                    <a:p>
                      <a:r>
                        <a:rPr lang="tr-TR" sz="1800" b="0" dirty="0"/>
                        <a:t>85 – 100 Arası</a:t>
                      </a:r>
                    </a:p>
                  </a:txBody>
                  <a:tcPr marT="45736" marB="45736" anchor="ctr"/>
                </a:tc>
                <a:tc>
                  <a:txBody>
                    <a:bodyPr/>
                    <a:lstStyle/>
                    <a:p>
                      <a:r>
                        <a:rPr lang="tr-TR" sz="1800" b="0" dirty="0"/>
                        <a:t>Kameraya fotoğraf göstermiştir</a:t>
                      </a:r>
                    </a:p>
                  </a:txBody>
                  <a:tcPr marT="45736" marB="45736"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Metin kutusu 1">
            <a:extLst>
              <a:ext uri="{FF2B5EF4-FFF2-40B4-BE49-F238E27FC236}">
                <a16:creationId xmlns:a16="http://schemas.microsoft.com/office/drawing/2014/main" id="{C9BE82EA-7940-FF6E-67FD-437794242B48}"/>
              </a:ext>
            </a:extLst>
          </p:cNvPr>
          <p:cNvSpPr txBox="1">
            <a:spLocks noChangeArrowheads="1"/>
          </p:cNvSpPr>
          <p:nvPr/>
        </p:nvSpPr>
        <p:spPr bwMode="auto">
          <a:xfrm>
            <a:off x="2187575" y="2330450"/>
            <a:ext cx="58023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4400" b="1"/>
              <a:t>Sınav İşlem Basamakları</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6F670C-7E05-EDC2-8B05-08C63C05E8F0}"/>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İşlem Basamakları</a:t>
            </a:r>
          </a:p>
        </p:txBody>
      </p:sp>
      <p:sp>
        <p:nvSpPr>
          <p:cNvPr id="4" name="Slayt Numarası Yer Tutucusu 3">
            <a:extLst>
              <a:ext uri="{FF2B5EF4-FFF2-40B4-BE49-F238E27FC236}">
                <a16:creationId xmlns:a16="http://schemas.microsoft.com/office/drawing/2014/main" id="{2ECDFF97-318E-795A-4FE8-21306ADF0F8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F6354C2-8CB9-4489-823D-E0BE16B78FE7}" type="slidenum">
              <a:rPr lang="tr-TR" altLang="tr-TR" smtClean="0">
                <a:solidFill>
                  <a:srgbClr val="A50100"/>
                </a:solidFill>
              </a:rPr>
              <a:pPr>
                <a:defRPr/>
              </a:pPr>
              <a:t>166</a:t>
            </a:fld>
            <a:endParaRPr lang="tr-TR" altLang="tr-TR">
              <a:solidFill>
                <a:srgbClr val="A50100"/>
              </a:solidFill>
            </a:endParaRPr>
          </a:p>
        </p:txBody>
      </p:sp>
      <p:graphicFrame>
        <p:nvGraphicFramePr>
          <p:cNvPr id="7" name="Diyagram 6">
            <a:extLst>
              <a:ext uri="{FF2B5EF4-FFF2-40B4-BE49-F238E27FC236}">
                <a16:creationId xmlns:a16="http://schemas.microsoft.com/office/drawing/2014/main" id="{39B3FAC0-C5CC-A543-A415-3DBD02432EA3}"/>
              </a:ext>
            </a:extLst>
          </p:cNvPr>
          <p:cNvGraphicFramePr/>
          <p:nvPr/>
        </p:nvGraphicFramePr>
        <p:xfrm>
          <a:off x="106485" y="780071"/>
          <a:ext cx="11909938" cy="589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B94111-1F6B-6B96-2065-FDC580738DBC}"/>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İşlem Basamakları</a:t>
            </a:r>
          </a:p>
        </p:txBody>
      </p:sp>
      <p:sp>
        <p:nvSpPr>
          <p:cNvPr id="4" name="Slayt Numarası Yer Tutucusu 3">
            <a:extLst>
              <a:ext uri="{FF2B5EF4-FFF2-40B4-BE49-F238E27FC236}">
                <a16:creationId xmlns:a16="http://schemas.microsoft.com/office/drawing/2014/main" id="{45400190-8208-787E-FE12-88BBFFD12805}"/>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DD82A42-E0B0-4B90-AC32-A80D72B38B76}" type="slidenum">
              <a:rPr lang="tr-TR" altLang="tr-TR" smtClean="0">
                <a:solidFill>
                  <a:srgbClr val="A50100"/>
                </a:solidFill>
              </a:rPr>
              <a:pPr>
                <a:defRPr/>
              </a:pPr>
              <a:t>167</a:t>
            </a:fld>
            <a:endParaRPr lang="tr-TR" altLang="tr-TR">
              <a:solidFill>
                <a:srgbClr val="A50100"/>
              </a:solidFill>
            </a:endParaRPr>
          </a:p>
        </p:txBody>
      </p:sp>
      <p:graphicFrame>
        <p:nvGraphicFramePr>
          <p:cNvPr id="7" name="Diyagram 6">
            <a:extLst>
              <a:ext uri="{FF2B5EF4-FFF2-40B4-BE49-F238E27FC236}">
                <a16:creationId xmlns:a16="http://schemas.microsoft.com/office/drawing/2014/main" id="{FB939D39-A8BE-F0A1-EEFB-90A7B8A21DF1}"/>
              </a:ext>
            </a:extLst>
          </p:cNvPr>
          <p:cNvGraphicFramePr/>
          <p:nvPr/>
        </p:nvGraphicFramePr>
        <p:xfrm>
          <a:off x="106485" y="780071"/>
          <a:ext cx="11909938" cy="5898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5" descr="C:\Users\Arif\Desktop\rounded-triangle-png-21.png">
            <a:extLst>
              <a:ext uri="{FF2B5EF4-FFF2-40B4-BE49-F238E27FC236}">
                <a16:creationId xmlns:a16="http://schemas.microsoft.com/office/drawing/2014/main" id="{46027865-5CF2-0E89-79A6-0FFC9593C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488" y="2270125"/>
            <a:ext cx="3630612"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van 1">
            <a:extLst>
              <a:ext uri="{FF2B5EF4-FFF2-40B4-BE49-F238E27FC236}">
                <a16:creationId xmlns:a16="http://schemas.microsoft.com/office/drawing/2014/main" id="{CB18D189-F078-3E58-6574-9E08FA0ACD72}"/>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e-Sınav İzleme Merkezi </a:t>
            </a:r>
            <a:endParaRPr lang="tr-TR" dirty="0"/>
          </a:p>
        </p:txBody>
      </p:sp>
      <p:sp>
        <p:nvSpPr>
          <p:cNvPr id="4" name="Slayt Numarası Yer Tutucusu 3">
            <a:extLst>
              <a:ext uri="{FF2B5EF4-FFF2-40B4-BE49-F238E27FC236}">
                <a16:creationId xmlns:a16="http://schemas.microsoft.com/office/drawing/2014/main" id="{B4D644F8-26B1-F14A-0F58-E3868336D03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1BD7698-42B9-41B4-BE58-57A28422C65A}" type="slidenum">
              <a:rPr lang="tr-TR" altLang="tr-TR" smtClean="0">
                <a:solidFill>
                  <a:srgbClr val="A50100"/>
                </a:solidFill>
              </a:rPr>
              <a:pPr>
                <a:defRPr/>
              </a:pPr>
              <a:t>168</a:t>
            </a:fld>
            <a:endParaRPr lang="tr-TR" altLang="tr-TR">
              <a:solidFill>
                <a:srgbClr val="A50100"/>
              </a:solidFill>
            </a:endParaRPr>
          </a:p>
        </p:txBody>
      </p:sp>
      <p:sp>
        <p:nvSpPr>
          <p:cNvPr id="178181" name="Dikdörtgen 6">
            <a:extLst>
              <a:ext uri="{FF2B5EF4-FFF2-40B4-BE49-F238E27FC236}">
                <a16:creationId xmlns:a16="http://schemas.microsoft.com/office/drawing/2014/main" id="{75BE5AB4-86B0-8866-6309-95460290EA9A}"/>
              </a:ext>
            </a:extLst>
          </p:cNvPr>
          <p:cNvSpPr>
            <a:spLocks noChangeArrowheads="1"/>
          </p:cNvSpPr>
          <p:nvPr/>
        </p:nvSpPr>
        <p:spPr bwMode="auto">
          <a:xfrm>
            <a:off x="7832725" y="3084513"/>
            <a:ext cx="36401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200" b="1"/>
              <a:t>E-Sınav </a:t>
            </a:r>
          </a:p>
          <a:p>
            <a:pPr algn="ctr" eaLnBrk="1" hangingPunct="1">
              <a:lnSpc>
                <a:spcPct val="100000"/>
              </a:lnSpc>
              <a:spcBef>
                <a:spcPct val="0"/>
              </a:spcBef>
              <a:buFontTx/>
              <a:buNone/>
            </a:pPr>
            <a:r>
              <a:rPr lang="tr-TR" altLang="tr-TR" sz="2200" b="1"/>
              <a:t>salon </a:t>
            </a:r>
          </a:p>
          <a:p>
            <a:pPr algn="ctr" eaLnBrk="1" hangingPunct="1">
              <a:lnSpc>
                <a:spcPct val="100000"/>
              </a:lnSpc>
              <a:spcBef>
                <a:spcPct val="0"/>
              </a:spcBef>
              <a:buFontTx/>
              <a:buNone/>
            </a:pPr>
            <a:r>
              <a:rPr lang="tr-TR" altLang="tr-TR" sz="2200" b="1"/>
              <a:t>Görevlilerinin</a:t>
            </a:r>
          </a:p>
          <a:p>
            <a:pPr algn="ctr" eaLnBrk="1" hangingPunct="1">
              <a:lnSpc>
                <a:spcPct val="100000"/>
              </a:lnSpc>
              <a:spcBef>
                <a:spcPct val="0"/>
              </a:spcBef>
              <a:buFontTx/>
              <a:buNone/>
            </a:pPr>
            <a:r>
              <a:rPr lang="tr-TR" altLang="tr-TR" sz="2200" b="1"/>
              <a:t> sınav salonlarına</a:t>
            </a:r>
          </a:p>
          <a:p>
            <a:pPr algn="ctr" eaLnBrk="1" hangingPunct="1">
              <a:lnSpc>
                <a:spcPct val="100000"/>
              </a:lnSpc>
              <a:spcBef>
                <a:spcPct val="0"/>
              </a:spcBef>
              <a:buFontTx/>
              <a:buNone/>
            </a:pPr>
            <a:r>
              <a:rPr lang="tr-TR" altLang="tr-TR" sz="2200" b="1"/>
              <a:t> cep telefonu ve çanta </a:t>
            </a:r>
          </a:p>
          <a:p>
            <a:pPr algn="ctr" eaLnBrk="1" hangingPunct="1">
              <a:lnSpc>
                <a:spcPct val="100000"/>
              </a:lnSpc>
              <a:spcBef>
                <a:spcPct val="0"/>
              </a:spcBef>
              <a:buFontTx/>
              <a:buNone/>
            </a:pPr>
            <a:r>
              <a:rPr lang="tr-TR" altLang="tr-TR" sz="2200" b="1"/>
              <a:t>ile girmeleri yasaktır. </a:t>
            </a:r>
            <a:endParaRPr lang="tr-TR" altLang="tr-TR" sz="2200">
              <a:solidFill>
                <a:srgbClr val="C00000"/>
              </a:solidFill>
            </a:endParaRPr>
          </a:p>
        </p:txBody>
      </p:sp>
      <p:grpSp>
        <p:nvGrpSpPr>
          <p:cNvPr id="178182" name="Grup 4">
            <a:extLst>
              <a:ext uri="{FF2B5EF4-FFF2-40B4-BE49-F238E27FC236}">
                <a16:creationId xmlns:a16="http://schemas.microsoft.com/office/drawing/2014/main" id="{C35CA68B-DD4F-8B0C-656F-ED0F947851AB}"/>
              </a:ext>
            </a:extLst>
          </p:cNvPr>
          <p:cNvGrpSpPr>
            <a:grpSpLocks/>
          </p:cNvGrpSpPr>
          <p:nvPr/>
        </p:nvGrpSpPr>
        <p:grpSpPr bwMode="auto">
          <a:xfrm>
            <a:off x="347663" y="1074738"/>
            <a:ext cx="7045325" cy="5283200"/>
            <a:chOff x="348107" y="1074059"/>
            <a:chExt cx="7044748" cy="5283560"/>
          </a:xfrm>
        </p:grpSpPr>
        <p:pic>
          <p:nvPicPr>
            <p:cNvPr id="178183" name="Picture 2" descr="F:\CNYT_SNM\e-sınav görev ihlal  resimleri\31.07.2019\ORDU_SM1_CAM4_20190731_172742.bmp">
              <a:extLst>
                <a:ext uri="{FF2B5EF4-FFF2-40B4-BE49-F238E27FC236}">
                  <a16:creationId xmlns:a16="http://schemas.microsoft.com/office/drawing/2014/main" id="{7429E9C6-DE81-85E8-0FFF-05DC50F06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07" y="1074059"/>
              <a:ext cx="7044748" cy="528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4" name="Picture 2" descr="F:\CNYT_SNM\e-sınav görev ihlal  resimleri\31.07.2019\ORDU_SM1_CAM4_20190731_172742.bmp">
              <a:extLst>
                <a:ext uri="{FF2B5EF4-FFF2-40B4-BE49-F238E27FC236}">
                  <a16:creationId xmlns:a16="http://schemas.microsoft.com/office/drawing/2014/main" id="{9428790B-609E-14D4-BD94-1F02EEBE3C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12" t="44571" r="77586" b="45892"/>
            <a:stretch>
              <a:fillRect/>
            </a:stretch>
          </p:blipFill>
          <p:spPr bwMode="auto">
            <a:xfrm>
              <a:off x="1504336" y="3429000"/>
              <a:ext cx="422788" cy="50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5" name="Picture 2" descr="F:\CNYT_SNM\e-sınav görev ihlal  resimleri\31.07.2019\ORDU_SM1_CAM4_20190731_172742.bmp">
              <a:extLst>
                <a:ext uri="{FF2B5EF4-FFF2-40B4-BE49-F238E27FC236}">
                  <a16:creationId xmlns:a16="http://schemas.microsoft.com/office/drawing/2014/main" id="{8D497FB8-B6E0-7491-3946-3EED7F749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705" t="22636" r="50110" b="72131"/>
            <a:stretch>
              <a:fillRect/>
            </a:stretch>
          </p:blipFill>
          <p:spPr bwMode="auto">
            <a:xfrm>
              <a:off x="3569110" y="2270125"/>
              <a:ext cx="294967" cy="27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6" name="Picture 2" descr="F:\CNYT_SNM\e-sınav görev ihlal  resimleri\31.07.2019\ORDU_SM1_CAM4_20190731_172742.bmp">
              <a:extLst>
                <a:ext uri="{FF2B5EF4-FFF2-40B4-BE49-F238E27FC236}">
                  <a16:creationId xmlns:a16="http://schemas.microsoft.com/office/drawing/2014/main" id="{871337AF-B360-ECB5-70AB-795915FAC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125" t="17406" r="13803" b="77362"/>
            <a:stretch>
              <a:fillRect/>
            </a:stretch>
          </p:blipFill>
          <p:spPr bwMode="auto">
            <a:xfrm>
              <a:off x="6204155" y="1993695"/>
              <a:ext cx="216310" cy="27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1C975A6-96DA-8CBF-627F-53D1367C1D32}"/>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e-Sınav İzleme Merkezi </a:t>
            </a:r>
            <a:endParaRPr lang="tr-TR" dirty="0"/>
          </a:p>
        </p:txBody>
      </p:sp>
      <p:sp>
        <p:nvSpPr>
          <p:cNvPr id="4" name="Slayt Numarası Yer Tutucusu 3">
            <a:extLst>
              <a:ext uri="{FF2B5EF4-FFF2-40B4-BE49-F238E27FC236}">
                <a16:creationId xmlns:a16="http://schemas.microsoft.com/office/drawing/2014/main" id="{60B16A41-CC8E-E61B-4CCF-820B1A70EB3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D2D11E6-5883-464A-9DBD-5E451765E19E}" type="slidenum">
              <a:rPr lang="tr-TR" altLang="tr-TR" smtClean="0">
                <a:solidFill>
                  <a:srgbClr val="A50100"/>
                </a:solidFill>
              </a:rPr>
              <a:pPr>
                <a:defRPr/>
              </a:pPr>
              <a:t>169</a:t>
            </a:fld>
            <a:endParaRPr lang="tr-TR" altLang="tr-TR">
              <a:solidFill>
                <a:srgbClr val="A50100"/>
              </a:solidFill>
            </a:endParaRPr>
          </a:p>
        </p:txBody>
      </p:sp>
      <p:sp>
        <p:nvSpPr>
          <p:cNvPr id="9" name="Yuvarlatılmış Dikdörtgen 8">
            <a:extLst>
              <a:ext uri="{FF2B5EF4-FFF2-40B4-BE49-F238E27FC236}">
                <a16:creationId xmlns:a16="http://schemas.microsoft.com/office/drawing/2014/main" id="{C6A81771-A3B0-CE3C-A2B8-46AF633AA32B}"/>
              </a:ext>
            </a:extLst>
          </p:cNvPr>
          <p:cNvSpPr/>
          <p:nvPr/>
        </p:nvSpPr>
        <p:spPr>
          <a:xfrm>
            <a:off x="330200" y="5138738"/>
            <a:ext cx="11396663" cy="10541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79205" name="Dikdörtgen 9">
            <a:extLst>
              <a:ext uri="{FF2B5EF4-FFF2-40B4-BE49-F238E27FC236}">
                <a16:creationId xmlns:a16="http://schemas.microsoft.com/office/drawing/2014/main" id="{9E23E5C5-5034-D973-CB67-7E2B14F54453}"/>
              </a:ext>
            </a:extLst>
          </p:cNvPr>
          <p:cNvSpPr>
            <a:spLocks noChangeArrowheads="1"/>
          </p:cNvSpPr>
          <p:nvPr/>
        </p:nvSpPr>
        <p:spPr bwMode="auto">
          <a:xfrm>
            <a:off x="725488" y="5241925"/>
            <a:ext cx="10763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400" b="1"/>
              <a:t>Sınav salonuna cep telefonu ve çanta ile girdiği tespit edilen sınav salon görevlileri hakkında inceleme ve soruşturma başlatılmaktadır. </a:t>
            </a:r>
            <a:endParaRPr lang="tr-TR" altLang="tr-TR" sz="2400">
              <a:solidFill>
                <a:srgbClr val="C00000"/>
              </a:solidFill>
            </a:endParaRPr>
          </a:p>
        </p:txBody>
      </p:sp>
      <p:grpSp>
        <p:nvGrpSpPr>
          <p:cNvPr id="179206" name="Grup 4">
            <a:extLst>
              <a:ext uri="{FF2B5EF4-FFF2-40B4-BE49-F238E27FC236}">
                <a16:creationId xmlns:a16="http://schemas.microsoft.com/office/drawing/2014/main" id="{614F2449-2273-2BF2-147A-CCD8397CEA13}"/>
              </a:ext>
            </a:extLst>
          </p:cNvPr>
          <p:cNvGrpSpPr>
            <a:grpSpLocks/>
          </p:cNvGrpSpPr>
          <p:nvPr/>
        </p:nvGrpSpPr>
        <p:grpSpPr bwMode="auto">
          <a:xfrm>
            <a:off x="5965825" y="1017588"/>
            <a:ext cx="5791200" cy="3716337"/>
            <a:chOff x="5965370" y="1016824"/>
            <a:chExt cx="5791200" cy="3717242"/>
          </a:xfrm>
        </p:grpSpPr>
        <p:pic>
          <p:nvPicPr>
            <p:cNvPr id="3075" name="Picture 3" descr="F:\CNYT_SNM\e-sınav görev ihlal  resimleri\20.07.2019 e sınav\BURSA_SM1_S2_CAM1_20190720_112052 (11.15) oturumu.bmp">
              <a:extLst>
                <a:ext uri="{FF2B5EF4-FFF2-40B4-BE49-F238E27FC236}">
                  <a16:creationId xmlns:a16="http://schemas.microsoft.com/office/drawing/2014/main" id="{26C2DEBC-8F26-5002-2327-D77CEFFD4CB9}"/>
                </a:ext>
              </a:extLst>
            </p:cNvPr>
            <p:cNvPicPr>
              <a:picLocks noChangeAspect="1" noChangeArrowheads="1"/>
            </p:cNvPicPr>
            <p:nvPr/>
          </p:nvPicPr>
          <p:blipFill rotWithShape="1">
            <a:blip r:embed="rId2" cstate="print"/>
            <a:srcRect l="-91" t="-9098" r="13420" b="-9098"/>
            <a:stretch/>
          </p:blipFill>
          <p:spPr bwMode="auto">
            <a:xfrm>
              <a:off x="5965370" y="1016824"/>
              <a:ext cx="5791200" cy="37172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Picture 3" descr="F:\CNYT_SNM\e-sınav görev ihlal  resimleri\20.07.2019 e sınav\BURSA_SM1_S2_CAM1_20190720_112052 (11.15) oturumu.bmp">
              <a:extLst>
                <a:ext uri="{FF2B5EF4-FFF2-40B4-BE49-F238E27FC236}">
                  <a16:creationId xmlns:a16="http://schemas.microsoft.com/office/drawing/2014/main" id="{C1E7EC6D-C434-2D8E-A7A4-202BC10EBDFE}"/>
                </a:ext>
              </a:extLst>
            </p:cNvPr>
            <p:cNvPicPr>
              <a:picLocks noChangeAspect="1" noChangeArrowheads="1"/>
            </p:cNvPicPr>
            <p:nvPr/>
          </p:nvPicPr>
          <p:blipFill rotWithShape="1">
            <a:blip r:embed="rId3" cstate="print"/>
            <a:srcRect l="59767" t="16877" r="32875" b="66867"/>
            <a:stretch/>
          </p:blipFill>
          <p:spPr bwMode="auto">
            <a:xfrm>
              <a:off x="9969351" y="1838633"/>
              <a:ext cx="491613" cy="511278"/>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grpSp>
        <p:nvGrpSpPr>
          <p:cNvPr id="179207" name="Grup 5">
            <a:extLst>
              <a:ext uri="{FF2B5EF4-FFF2-40B4-BE49-F238E27FC236}">
                <a16:creationId xmlns:a16="http://schemas.microsoft.com/office/drawing/2014/main" id="{DDE705D7-68D8-4073-A505-494C5D2108DD}"/>
              </a:ext>
            </a:extLst>
          </p:cNvPr>
          <p:cNvGrpSpPr>
            <a:grpSpLocks/>
          </p:cNvGrpSpPr>
          <p:nvPr/>
        </p:nvGrpSpPr>
        <p:grpSpPr bwMode="auto">
          <a:xfrm>
            <a:off x="323850" y="1017588"/>
            <a:ext cx="5402263" cy="3716337"/>
            <a:chOff x="323845" y="1016824"/>
            <a:chExt cx="5402584" cy="3717242"/>
          </a:xfrm>
        </p:grpSpPr>
        <p:pic>
          <p:nvPicPr>
            <p:cNvPr id="3074" name="Picture 2" descr="F:\CNYT_SNM\e-sınav görev ihlal  resimleri\28.08.2019\AMASYA_SM1_CAM2_20190828_181848.bmp">
              <a:extLst>
                <a:ext uri="{FF2B5EF4-FFF2-40B4-BE49-F238E27FC236}">
                  <a16:creationId xmlns:a16="http://schemas.microsoft.com/office/drawing/2014/main" id="{473351BC-CC23-C9D7-F609-BCDAA4243B9C}"/>
                </a:ext>
              </a:extLst>
            </p:cNvPr>
            <p:cNvPicPr>
              <a:picLocks noChangeAspect="1" noChangeArrowheads="1"/>
            </p:cNvPicPr>
            <p:nvPr/>
          </p:nvPicPr>
          <p:blipFill rotWithShape="1">
            <a:blip r:embed="rId4" cstate="print"/>
            <a:srcRect l="3813" t="24015" r="19438" b="-5992"/>
            <a:stretch/>
          </p:blipFill>
          <p:spPr bwMode="auto">
            <a:xfrm flipH="1">
              <a:off x="323845" y="1016824"/>
              <a:ext cx="5402584" cy="37172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2" descr="F:\CNYT_SNM\e-sınav görev ihlal  resimleri\28.08.2019\AMASYA_SM1_CAM2_20190828_181848.bmp">
              <a:extLst>
                <a:ext uri="{FF2B5EF4-FFF2-40B4-BE49-F238E27FC236}">
                  <a16:creationId xmlns:a16="http://schemas.microsoft.com/office/drawing/2014/main" id="{5429D22C-F071-BE35-46F9-53A230F4A358}"/>
                </a:ext>
              </a:extLst>
            </p:cNvPr>
            <p:cNvPicPr>
              <a:picLocks noChangeAspect="1" noChangeArrowheads="1"/>
            </p:cNvPicPr>
            <p:nvPr/>
          </p:nvPicPr>
          <p:blipFill rotWithShape="1">
            <a:blip r:embed="rId5" cstate="print">
              <a:duotone>
                <a:prstClr val="black"/>
                <a:schemeClr val="accent2">
                  <a:tint val="45000"/>
                  <a:satMod val="400000"/>
                </a:schemeClr>
              </a:duotone>
            </a:blip>
            <a:srcRect l="23855" t="39019" r="34224" b="4608"/>
            <a:stretch/>
          </p:blipFill>
          <p:spPr bwMode="auto">
            <a:xfrm flipH="1">
              <a:off x="1402772" y="1704109"/>
              <a:ext cx="2951016" cy="2556164"/>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2">
            <a:extLst>
              <a:ext uri="{FF2B5EF4-FFF2-40B4-BE49-F238E27FC236}">
                <a16:creationId xmlns:a16="http://schemas.microsoft.com/office/drawing/2014/main" id="{49614D10-99C8-B46E-0DE9-A11F8DDCEC9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 - Sınav Salonları Donanım Durumu (30 kişilik bir sınıf)</a:t>
            </a:r>
          </a:p>
        </p:txBody>
      </p:sp>
      <p:sp>
        <p:nvSpPr>
          <p:cNvPr id="4" name="Slayt Numarası Yer Tutucusu 3">
            <a:extLst>
              <a:ext uri="{FF2B5EF4-FFF2-40B4-BE49-F238E27FC236}">
                <a16:creationId xmlns:a16="http://schemas.microsoft.com/office/drawing/2014/main" id="{A1BF1635-82D2-B051-FAAF-0931153CC0C9}"/>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C0C4579-B158-4645-A87B-81AC289CD5D3}" type="slidenum">
              <a:rPr lang="tr-TR" altLang="tr-TR" smtClean="0">
                <a:solidFill>
                  <a:srgbClr val="A50100"/>
                </a:solidFill>
              </a:rPr>
              <a:pPr>
                <a:defRPr/>
              </a:pPr>
              <a:t>17</a:t>
            </a:fld>
            <a:endParaRPr lang="tr-TR" altLang="tr-TR">
              <a:solidFill>
                <a:srgbClr val="A50100"/>
              </a:solidFill>
            </a:endParaRPr>
          </a:p>
        </p:txBody>
      </p:sp>
      <p:sp>
        <p:nvSpPr>
          <p:cNvPr id="6" name="1 İçerik Yer Tutucusu">
            <a:extLst>
              <a:ext uri="{FF2B5EF4-FFF2-40B4-BE49-F238E27FC236}">
                <a16:creationId xmlns:a16="http://schemas.microsoft.com/office/drawing/2014/main" id="{D2E208D5-1193-F648-02C8-E408BFE0541E}"/>
              </a:ext>
            </a:extLst>
          </p:cNvPr>
          <p:cNvSpPr>
            <a:spLocks noGrp="1"/>
          </p:cNvSpPr>
          <p:nvPr>
            <p:ph idx="1"/>
          </p:nvPr>
        </p:nvSpPr>
        <p:spPr>
          <a:xfrm>
            <a:off x="357188" y="1214438"/>
            <a:ext cx="5738812" cy="5400675"/>
          </a:xfrm>
        </p:spPr>
        <p:txBody>
          <a:bodyPr lIns="0" tIns="0" rIns="0" bIns="0" rtlCol="0">
            <a:noAutofit/>
          </a:bodyPr>
          <a:lstStyle/>
          <a:p>
            <a:pPr algn="ctr" eaLnBrk="1" fontAlgn="auto" hangingPunct="1">
              <a:spcAft>
                <a:spcPts val="0"/>
              </a:spcAft>
              <a:buFont typeface="Arial" panose="020B0604020202020204" pitchFamily="34" charset="0"/>
              <a:buNone/>
              <a:defRPr/>
            </a:pPr>
            <a:r>
              <a:rPr lang="tr-TR" sz="3200" b="1" dirty="0">
                <a:solidFill>
                  <a:schemeClr val="tx2">
                    <a:lumMod val="50000"/>
                  </a:schemeClr>
                </a:solidFill>
              </a:rPr>
              <a:t>Yazıcı, Ethernet Portu ile kablolu bir şekilde ağa bağlı olarak çalışmaktadır.</a:t>
            </a:r>
          </a:p>
          <a:p>
            <a:pPr algn="ctr" eaLnBrk="1" fontAlgn="auto" hangingPunct="1">
              <a:spcAft>
                <a:spcPts val="0"/>
              </a:spcAft>
              <a:buFont typeface="Arial" panose="020B0604020202020204" pitchFamily="34" charset="0"/>
              <a:buNone/>
              <a:defRPr/>
            </a:pPr>
            <a:endParaRPr lang="tr-TR" sz="3200" b="1" dirty="0">
              <a:solidFill>
                <a:schemeClr val="tx2">
                  <a:lumMod val="50000"/>
                </a:schemeClr>
              </a:solidFill>
            </a:endParaRPr>
          </a:p>
          <a:p>
            <a:pPr algn="ctr" eaLnBrk="1" fontAlgn="auto" hangingPunct="1">
              <a:spcAft>
                <a:spcPts val="0"/>
              </a:spcAft>
              <a:buFont typeface="Arial" panose="020B0604020202020204" pitchFamily="34" charset="0"/>
              <a:buNone/>
              <a:defRPr/>
            </a:pPr>
            <a:endParaRPr lang="tr-TR" sz="3200" b="1" dirty="0">
              <a:solidFill>
                <a:schemeClr val="tx2">
                  <a:lumMod val="50000"/>
                </a:schemeClr>
              </a:solidFill>
            </a:endParaRPr>
          </a:p>
          <a:p>
            <a:pPr algn="ctr" eaLnBrk="1" fontAlgn="auto" hangingPunct="1">
              <a:spcAft>
                <a:spcPts val="0"/>
              </a:spcAft>
              <a:buFont typeface="Arial" panose="020B0604020202020204" pitchFamily="34" charset="0"/>
              <a:buNone/>
              <a:defRPr/>
            </a:pPr>
            <a:endParaRPr lang="tr-TR" sz="3200" b="1" dirty="0">
              <a:solidFill>
                <a:schemeClr val="tx2">
                  <a:lumMod val="50000"/>
                </a:schemeClr>
              </a:solidFill>
            </a:endParaRPr>
          </a:p>
          <a:p>
            <a:pPr algn="ctr" eaLnBrk="1" fontAlgn="auto" hangingPunct="1">
              <a:spcAft>
                <a:spcPts val="0"/>
              </a:spcAft>
              <a:buFont typeface="Arial" panose="020B0604020202020204" pitchFamily="34" charset="0"/>
              <a:buNone/>
              <a:defRPr/>
            </a:pPr>
            <a:endParaRPr lang="tr-TR" sz="3200" b="1" dirty="0">
              <a:solidFill>
                <a:schemeClr val="tx2">
                  <a:lumMod val="50000"/>
                </a:schemeClr>
              </a:solidFill>
            </a:endParaRPr>
          </a:p>
          <a:p>
            <a:pPr algn="ctr" eaLnBrk="1" fontAlgn="auto" hangingPunct="1">
              <a:spcAft>
                <a:spcPts val="0"/>
              </a:spcAft>
              <a:buFont typeface="Arial" panose="020B0604020202020204" pitchFamily="34" charset="0"/>
              <a:buNone/>
              <a:defRPr/>
            </a:pPr>
            <a:endParaRPr lang="tr-TR" sz="3200" b="1" dirty="0">
              <a:solidFill>
                <a:schemeClr val="tx2">
                  <a:lumMod val="50000"/>
                </a:schemeClr>
              </a:solidFill>
            </a:endParaRPr>
          </a:p>
          <a:p>
            <a:pPr algn="ctr" eaLnBrk="1" fontAlgn="auto" hangingPunct="1">
              <a:spcAft>
                <a:spcPts val="0"/>
              </a:spcAft>
              <a:buFont typeface="Arial" panose="020B0604020202020204" pitchFamily="34" charset="0"/>
              <a:buNone/>
              <a:defRPr/>
            </a:pPr>
            <a:endParaRPr lang="tr-TR" sz="3200" b="1" dirty="0">
              <a:solidFill>
                <a:srgbClr val="FF0000"/>
              </a:solidFill>
            </a:endParaRPr>
          </a:p>
          <a:p>
            <a:pPr algn="ctr" eaLnBrk="1" fontAlgn="auto" hangingPunct="1">
              <a:spcAft>
                <a:spcPts val="0"/>
              </a:spcAft>
              <a:buFont typeface="Arial" panose="020B0604020202020204" pitchFamily="34" charset="0"/>
              <a:buNone/>
              <a:defRPr/>
            </a:pPr>
            <a:r>
              <a:rPr lang="tr-TR" sz="3200" b="1" dirty="0">
                <a:solidFill>
                  <a:srgbClr val="FF0000"/>
                </a:solidFill>
              </a:rPr>
              <a:t>	USB kablo ile bağlı değildir !</a:t>
            </a:r>
          </a:p>
        </p:txBody>
      </p:sp>
      <p:pic>
        <p:nvPicPr>
          <p:cNvPr id="7" name="7 Resim" descr="IMG_20180118_084844.jpg">
            <a:extLst>
              <a:ext uri="{FF2B5EF4-FFF2-40B4-BE49-F238E27FC236}">
                <a16:creationId xmlns:a16="http://schemas.microsoft.com/office/drawing/2014/main" id="{078E29B5-8041-F3A4-FD4A-E8EB34ADC357}"/>
              </a:ext>
            </a:extLst>
          </p:cNvPr>
          <p:cNvPicPr>
            <a:picLocks noChangeAspect="1"/>
          </p:cNvPicPr>
          <p:nvPr/>
        </p:nvPicPr>
        <p:blipFill>
          <a:blip r:embed="rId2" cstate="print"/>
          <a:srcRect l="2777" t="18750" r="4166" b="25000"/>
          <a:stretch>
            <a:fillRect/>
          </a:stretch>
        </p:blipFill>
        <p:spPr>
          <a:xfrm>
            <a:off x="1629830" y="2887298"/>
            <a:ext cx="3599896" cy="2901406"/>
          </a:xfrm>
          <a:prstGeom prst="rect">
            <a:avLst/>
          </a:prstGeom>
          <a:ln>
            <a:noFill/>
          </a:ln>
          <a:effectLst>
            <a:softEdge rad="112500"/>
          </a:effectLst>
        </p:spPr>
      </p:pic>
      <p:sp>
        <p:nvSpPr>
          <p:cNvPr id="9" name="1 İçerik Yer Tutucusu">
            <a:extLst>
              <a:ext uri="{FF2B5EF4-FFF2-40B4-BE49-F238E27FC236}">
                <a16:creationId xmlns:a16="http://schemas.microsoft.com/office/drawing/2014/main" id="{505D1CAA-FC26-D297-3CBB-AB8145D8890C}"/>
              </a:ext>
            </a:extLst>
          </p:cNvPr>
          <p:cNvSpPr txBox="1">
            <a:spLocks/>
          </p:cNvSpPr>
          <p:nvPr/>
        </p:nvSpPr>
        <p:spPr>
          <a:xfrm>
            <a:off x="6673850" y="1217613"/>
            <a:ext cx="5037138" cy="5338762"/>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 typeface="Arial" panose="020B0604020202020204" pitchFamily="34" charset="0"/>
              <a:buNone/>
              <a:defRPr/>
            </a:pPr>
            <a:r>
              <a:rPr lang="tr-TR" sz="3200" b="1" dirty="0">
                <a:solidFill>
                  <a:schemeClr val="tx2">
                    <a:lumMod val="50000"/>
                  </a:schemeClr>
                </a:solidFill>
              </a:rPr>
              <a:t>Yazıcıda, A5 ebatlarındaki kağıt kullanılmaktadır.</a:t>
            </a:r>
          </a:p>
          <a:p>
            <a:pPr fontAlgn="auto">
              <a:spcAft>
                <a:spcPts val="0"/>
              </a:spcAft>
              <a:buFont typeface="Arial" panose="020B0604020202020204" pitchFamily="34" charset="0"/>
              <a:buNone/>
              <a:defRPr/>
            </a:pPr>
            <a:endParaRPr lang="tr-TR" sz="3200" b="1" dirty="0">
              <a:solidFill>
                <a:schemeClr val="tx2">
                  <a:lumMod val="50000"/>
                </a:schemeClr>
              </a:solidFill>
            </a:endParaRPr>
          </a:p>
          <a:p>
            <a:pPr fontAlgn="auto">
              <a:spcAft>
                <a:spcPts val="0"/>
              </a:spcAft>
              <a:buFont typeface="Arial" panose="020B0604020202020204" pitchFamily="34" charset="0"/>
              <a:buNone/>
              <a:defRPr/>
            </a:pPr>
            <a:endParaRPr lang="tr-TR" sz="3200" b="1" dirty="0">
              <a:solidFill>
                <a:schemeClr val="tx2">
                  <a:lumMod val="50000"/>
                </a:schemeClr>
              </a:solidFill>
            </a:endParaRPr>
          </a:p>
          <a:p>
            <a:pPr fontAlgn="auto">
              <a:spcAft>
                <a:spcPts val="0"/>
              </a:spcAft>
              <a:buFont typeface="Arial" panose="020B0604020202020204" pitchFamily="34" charset="0"/>
              <a:buNone/>
              <a:defRPr/>
            </a:pPr>
            <a:endParaRPr lang="tr-TR" sz="3200" b="1" dirty="0">
              <a:solidFill>
                <a:schemeClr val="tx2">
                  <a:lumMod val="50000"/>
                </a:schemeClr>
              </a:solidFill>
            </a:endParaRPr>
          </a:p>
          <a:p>
            <a:pPr fontAlgn="auto">
              <a:spcAft>
                <a:spcPts val="0"/>
              </a:spcAft>
              <a:buFont typeface="Arial" panose="020B0604020202020204" pitchFamily="34" charset="0"/>
              <a:buNone/>
              <a:defRPr/>
            </a:pPr>
            <a:endParaRPr lang="tr-TR" sz="3200" b="1" dirty="0">
              <a:solidFill>
                <a:schemeClr val="tx2">
                  <a:lumMod val="50000"/>
                </a:schemeClr>
              </a:solidFill>
            </a:endParaRPr>
          </a:p>
          <a:p>
            <a:pPr fontAlgn="auto">
              <a:spcAft>
                <a:spcPts val="0"/>
              </a:spcAft>
              <a:buFont typeface="Arial" panose="020B0604020202020204" pitchFamily="34" charset="0"/>
              <a:buNone/>
              <a:defRPr/>
            </a:pPr>
            <a:endParaRPr lang="tr-TR" sz="3200" b="1" dirty="0">
              <a:solidFill>
                <a:schemeClr val="tx2">
                  <a:lumMod val="50000"/>
                </a:schemeClr>
              </a:solidFill>
            </a:endParaRPr>
          </a:p>
          <a:p>
            <a:pPr fontAlgn="auto">
              <a:spcAft>
                <a:spcPts val="0"/>
              </a:spcAft>
              <a:buFont typeface="Arial" panose="020B0604020202020204" pitchFamily="34" charset="0"/>
              <a:buNone/>
              <a:defRPr/>
            </a:pPr>
            <a:endParaRPr lang="tr-TR" sz="3200" b="1" dirty="0">
              <a:solidFill>
                <a:schemeClr val="tx2">
                  <a:lumMod val="50000"/>
                </a:schemeClr>
              </a:solidFill>
            </a:endParaRPr>
          </a:p>
          <a:p>
            <a:pPr algn="ctr" fontAlgn="auto">
              <a:spcAft>
                <a:spcPts val="0"/>
              </a:spcAft>
              <a:buFont typeface="Arial" panose="020B0604020202020204" pitchFamily="34" charset="0"/>
              <a:buNone/>
              <a:defRPr/>
            </a:pPr>
            <a:r>
              <a:rPr lang="tr-TR" sz="3200" b="1" dirty="0">
                <a:solidFill>
                  <a:schemeClr val="tx2">
                    <a:lumMod val="50000"/>
                  </a:schemeClr>
                </a:solidFill>
              </a:rPr>
              <a:t>Tüm çıktılar </a:t>
            </a:r>
            <a:r>
              <a:rPr lang="tr-TR" sz="3200" b="1" u="sng" dirty="0">
                <a:solidFill>
                  <a:srgbClr val="FF0000"/>
                </a:solidFill>
              </a:rPr>
              <a:t>A5</a:t>
            </a:r>
            <a:r>
              <a:rPr lang="tr-TR" sz="3200" b="1" dirty="0">
                <a:solidFill>
                  <a:schemeClr val="tx2">
                    <a:lumMod val="50000"/>
                  </a:schemeClr>
                </a:solidFill>
              </a:rPr>
              <a:t> ebatlarındaki sayfalara basılmaktadır.</a:t>
            </a:r>
          </a:p>
          <a:p>
            <a:pPr algn="ctr" fontAlgn="auto">
              <a:spcAft>
                <a:spcPts val="0"/>
              </a:spcAft>
              <a:buFont typeface="Arial" panose="020B0604020202020204" pitchFamily="34" charset="0"/>
              <a:buNone/>
              <a:defRPr/>
            </a:pPr>
            <a:endParaRPr lang="tr-TR" sz="3600" b="1" dirty="0">
              <a:solidFill>
                <a:schemeClr val="accent4">
                  <a:lumMod val="75000"/>
                </a:schemeClr>
              </a:solidFill>
              <a:latin typeface="Arial Rounded MT Bold" pitchFamily="34" charset="0"/>
            </a:endParaRPr>
          </a:p>
          <a:p>
            <a:pPr algn="ctr" fontAlgn="auto">
              <a:spcAft>
                <a:spcPts val="0"/>
              </a:spcAft>
              <a:buFont typeface="Arial" panose="020B0604020202020204" pitchFamily="34" charset="0"/>
              <a:buNone/>
              <a:defRPr/>
            </a:pPr>
            <a:endParaRPr lang="tr-TR" sz="3600" b="1" dirty="0">
              <a:solidFill>
                <a:schemeClr val="accent4">
                  <a:lumMod val="75000"/>
                </a:schemeClr>
              </a:solidFill>
              <a:latin typeface="Arial Rounded MT Bold" pitchFamily="34" charset="0"/>
            </a:endParaRPr>
          </a:p>
          <a:p>
            <a:pPr algn="ctr" fontAlgn="auto">
              <a:spcAft>
                <a:spcPts val="0"/>
              </a:spcAft>
              <a:buFont typeface="Arial" panose="020B0604020202020204" pitchFamily="34" charset="0"/>
              <a:buNone/>
              <a:defRPr/>
            </a:pPr>
            <a:endParaRPr lang="tr-TR" sz="3600" b="1" dirty="0">
              <a:solidFill>
                <a:schemeClr val="accent4">
                  <a:lumMod val="75000"/>
                </a:schemeClr>
              </a:solidFill>
              <a:latin typeface="Arial Rounded MT Bold" pitchFamily="34" charset="0"/>
            </a:endParaRPr>
          </a:p>
          <a:p>
            <a:pPr algn="ctr" fontAlgn="auto">
              <a:spcAft>
                <a:spcPts val="0"/>
              </a:spcAft>
              <a:buFont typeface="Arial" panose="020B0604020202020204" pitchFamily="34" charset="0"/>
              <a:buNone/>
              <a:defRPr/>
            </a:pPr>
            <a:endParaRPr lang="tr-TR" sz="3600" b="1" dirty="0">
              <a:solidFill>
                <a:schemeClr val="accent4">
                  <a:lumMod val="75000"/>
                </a:schemeClr>
              </a:solidFill>
              <a:latin typeface="Arial Rounded MT Bold" pitchFamily="34" charset="0"/>
            </a:endParaRPr>
          </a:p>
          <a:p>
            <a:pPr algn="ctr" fontAlgn="auto">
              <a:spcAft>
                <a:spcPts val="0"/>
              </a:spcAft>
              <a:buFont typeface="Arial" panose="020B0604020202020204" pitchFamily="34" charset="0"/>
              <a:buNone/>
              <a:defRPr/>
            </a:pPr>
            <a:r>
              <a:rPr lang="tr-TR" sz="3600" b="1" dirty="0">
                <a:solidFill>
                  <a:schemeClr val="accent4">
                    <a:lumMod val="75000"/>
                  </a:schemeClr>
                </a:solidFill>
                <a:latin typeface="Arial Rounded MT Bold" pitchFamily="34" charset="0"/>
              </a:rPr>
              <a:t>		</a:t>
            </a:r>
          </a:p>
          <a:p>
            <a:pPr algn="ctr" fontAlgn="auto">
              <a:spcAft>
                <a:spcPts val="0"/>
              </a:spcAft>
              <a:buFont typeface="Arial" panose="020B0604020202020204" pitchFamily="34" charset="0"/>
              <a:buNone/>
              <a:defRPr/>
            </a:pPr>
            <a:r>
              <a:rPr lang="tr-TR" sz="3600" b="1" dirty="0">
                <a:solidFill>
                  <a:schemeClr val="accent4">
                    <a:lumMod val="75000"/>
                  </a:schemeClr>
                </a:solidFill>
                <a:latin typeface="Arial Rounded MT Bold" pitchFamily="34" charset="0"/>
              </a:rPr>
              <a:t>		</a:t>
            </a:r>
            <a:endParaRPr lang="tr-TR" sz="3600" b="1" dirty="0">
              <a:solidFill>
                <a:srgbClr val="FF0000"/>
              </a:solidFill>
              <a:latin typeface="Arial Rounded MT Bold" pitchFamily="34" charset="0"/>
            </a:endParaRPr>
          </a:p>
        </p:txBody>
      </p:sp>
      <p:pic>
        <p:nvPicPr>
          <p:cNvPr id="10" name="8 Resim" descr="Difference-paper-A4-paper-A5.jpg">
            <a:extLst>
              <a:ext uri="{FF2B5EF4-FFF2-40B4-BE49-F238E27FC236}">
                <a16:creationId xmlns:a16="http://schemas.microsoft.com/office/drawing/2014/main" id="{F99CA29F-F612-E84E-47D1-F2A1956CE09F}"/>
              </a:ext>
            </a:extLst>
          </p:cNvPr>
          <p:cNvPicPr>
            <a:picLocks noChangeAspect="1"/>
          </p:cNvPicPr>
          <p:nvPr/>
        </p:nvPicPr>
        <p:blipFill>
          <a:blip r:embed="rId3" cstate="print"/>
          <a:stretch>
            <a:fillRect/>
          </a:stretch>
        </p:blipFill>
        <p:spPr>
          <a:xfrm>
            <a:off x="7501638" y="2939435"/>
            <a:ext cx="3381374" cy="2398948"/>
          </a:xfrm>
          <a:prstGeom prst="rect">
            <a:avLst/>
          </a:prstGeom>
          <a:ln>
            <a:noFill/>
          </a:ln>
          <a:effectLst>
            <a:softEdge rad="112500"/>
          </a:effec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Metin kutusu 1">
            <a:extLst>
              <a:ext uri="{FF2B5EF4-FFF2-40B4-BE49-F238E27FC236}">
                <a16:creationId xmlns:a16="http://schemas.microsoft.com/office/drawing/2014/main" id="{54CBA661-F182-BC84-C32F-C9EB80597B3E}"/>
              </a:ext>
            </a:extLst>
          </p:cNvPr>
          <p:cNvSpPr txBox="1">
            <a:spLocks noChangeArrowheads="1"/>
          </p:cNvSpPr>
          <p:nvPr/>
        </p:nvSpPr>
        <p:spPr bwMode="auto">
          <a:xfrm>
            <a:off x="2339975" y="2276475"/>
            <a:ext cx="395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5400" b="1" i="1"/>
              <a:t>Teşekkürler…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2">
            <a:extLst>
              <a:ext uri="{FF2B5EF4-FFF2-40B4-BE49-F238E27FC236}">
                <a16:creationId xmlns:a16="http://schemas.microsoft.com/office/drawing/2014/main" id="{260789CA-7F4C-FD41-3F76-51F107FF11AF}"/>
              </a:ext>
            </a:extLst>
          </p:cNvPr>
          <p:cNvSpPr>
            <a:spLocks noGrp="1"/>
          </p:cNvSpPr>
          <p:nvPr>
            <p:ph type="title"/>
          </p:nvPr>
        </p:nvSpPr>
        <p:spPr>
          <a:xfrm>
            <a:off x="300038" y="188913"/>
            <a:ext cx="10848975" cy="666750"/>
          </a:xfrm>
        </p:spPr>
        <p:txBody>
          <a:bodyPr rtlCol="0"/>
          <a:lstStyle/>
          <a:p>
            <a:pPr algn="ctr" eaLnBrk="1" fontAlgn="auto" hangingPunct="1">
              <a:spcAft>
                <a:spcPts val="0"/>
              </a:spcAft>
              <a:defRPr/>
            </a:pPr>
            <a:r>
              <a:rPr lang="tr-TR" sz="3600" b="1" dirty="0"/>
              <a:t>Ara Bilgi</a:t>
            </a:r>
          </a:p>
        </p:txBody>
      </p:sp>
      <p:sp>
        <p:nvSpPr>
          <p:cNvPr id="4" name="Slayt Numarası Yer Tutucusu 3">
            <a:extLst>
              <a:ext uri="{FF2B5EF4-FFF2-40B4-BE49-F238E27FC236}">
                <a16:creationId xmlns:a16="http://schemas.microsoft.com/office/drawing/2014/main" id="{BFDE9BDD-D6E6-F5FD-5A7F-3DC0365C356E}"/>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DBC3BB4-906C-478F-A2EF-C4B1100AF166}" type="slidenum">
              <a:rPr lang="tr-TR" altLang="tr-TR" smtClean="0">
                <a:solidFill>
                  <a:srgbClr val="A50100"/>
                </a:solidFill>
              </a:rPr>
              <a:pPr>
                <a:defRPr/>
              </a:pPr>
              <a:t>18</a:t>
            </a:fld>
            <a:endParaRPr lang="tr-TR" altLang="tr-TR">
              <a:solidFill>
                <a:srgbClr val="A50100"/>
              </a:solidFill>
            </a:endParaRPr>
          </a:p>
        </p:txBody>
      </p:sp>
      <p:sp>
        <p:nvSpPr>
          <p:cNvPr id="3" name="İçerik Yer Tutucusu 2">
            <a:extLst>
              <a:ext uri="{FF2B5EF4-FFF2-40B4-BE49-F238E27FC236}">
                <a16:creationId xmlns:a16="http://schemas.microsoft.com/office/drawing/2014/main" id="{DB7D90C2-50B7-1900-D124-58A69721E027}"/>
              </a:ext>
            </a:extLst>
          </p:cNvPr>
          <p:cNvSpPr>
            <a:spLocks noGrp="1"/>
          </p:cNvSpPr>
          <p:nvPr>
            <p:ph idx="1"/>
          </p:nvPr>
        </p:nvSpPr>
        <p:spPr>
          <a:xfrm>
            <a:off x="300038" y="1085850"/>
            <a:ext cx="11625262" cy="5772150"/>
          </a:xfrm>
        </p:spPr>
        <p:txBody>
          <a:bodyPr rtlCol="0">
            <a:normAutofit fontScale="92500" lnSpcReduction="20000"/>
          </a:bodyPr>
          <a:lstStyle/>
          <a:p>
            <a:pPr eaLnBrk="1" fontAlgn="auto" hangingPunct="1">
              <a:spcAft>
                <a:spcPts val="0"/>
              </a:spcAft>
              <a:defRPr/>
            </a:pPr>
            <a:r>
              <a:rPr lang="tr-TR" sz="3500" b="1" dirty="0">
                <a:solidFill>
                  <a:schemeClr val="accent6"/>
                </a:solidFill>
              </a:rPr>
              <a:t>İnternet: </a:t>
            </a:r>
            <a:r>
              <a:rPr lang="tr-TR" sz="3500" dirty="0"/>
              <a:t>Bilgisayar ağlarının birbirine bağlanması sonucu ortaya çıkan, </a:t>
            </a:r>
            <a:r>
              <a:rPr lang="tr-TR" sz="3500" u="sng" dirty="0"/>
              <a:t>herhangi bir sınırlaması ve yöneticisi olmayan</a:t>
            </a:r>
            <a:r>
              <a:rPr lang="tr-TR" sz="3500" dirty="0"/>
              <a:t> </a:t>
            </a:r>
            <a:r>
              <a:rPr lang="tr-TR" sz="3500" u="sng" dirty="0"/>
              <a:t>uluslararası bilgi iletişim ağı</a:t>
            </a:r>
          </a:p>
          <a:p>
            <a:pPr eaLnBrk="1" fontAlgn="auto" hangingPunct="1">
              <a:spcAft>
                <a:spcPts val="0"/>
              </a:spcAft>
              <a:defRPr/>
            </a:pPr>
            <a:endParaRPr lang="tr-TR" sz="3000" dirty="0"/>
          </a:p>
          <a:p>
            <a:pPr eaLnBrk="1" fontAlgn="auto" hangingPunct="1">
              <a:spcAft>
                <a:spcPts val="0"/>
              </a:spcAft>
              <a:defRPr/>
            </a:pPr>
            <a:endParaRPr lang="tr-TR" sz="3000" dirty="0"/>
          </a:p>
          <a:p>
            <a:pPr eaLnBrk="1" fontAlgn="auto" hangingPunct="1">
              <a:spcAft>
                <a:spcPts val="0"/>
              </a:spcAft>
              <a:defRPr/>
            </a:pPr>
            <a:endParaRPr lang="tr-TR" sz="3000" dirty="0"/>
          </a:p>
          <a:p>
            <a:pPr eaLnBrk="1" fontAlgn="auto" hangingPunct="1">
              <a:spcAft>
                <a:spcPts val="0"/>
              </a:spcAft>
              <a:defRPr/>
            </a:pPr>
            <a:endParaRPr lang="tr-TR" sz="3000" dirty="0"/>
          </a:p>
          <a:p>
            <a:pPr eaLnBrk="1" fontAlgn="auto" hangingPunct="1">
              <a:spcAft>
                <a:spcPts val="0"/>
              </a:spcAft>
              <a:defRPr/>
            </a:pPr>
            <a:endParaRPr lang="tr-TR" sz="3000" dirty="0"/>
          </a:p>
          <a:p>
            <a:pPr eaLnBrk="1" fontAlgn="auto" hangingPunct="1">
              <a:spcAft>
                <a:spcPts val="0"/>
              </a:spcAft>
              <a:defRPr/>
            </a:pPr>
            <a:endParaRPr lang="tr-TR" sz="3000" dirty="0"/>
          </a:p>
          <a:p>
            <a:pPr eaLnBrk="1" fontAlgn="auto" hangingPunct="1">
              <a:spcAft>
                <a:spcPts val="0"/>
              </a:spcAft>
              <a:defRPr/>
            </a:pPr>
            <a:endParaRPr lang="tr-TR" sz="3000" dirty="0"/>
          </a:p>
          <a:p>
            <a:pPr eaLnBrk="1" fontAlgn="auto" hangingPunct="1">
              <a:spcAft>
                <a:spcPts val="0"/>
              </a:spcAft>
              <a:defRPr/>
            </a:pPr>
            <a:endParaRPr lang="tr-TR" sz="3000" dirty="0"/>
          </a:p>
          <a:p>
            <a:pPr eaLnBrk="1" fontAlgn="auto" hangingPunct="1">
              <a:spcAft>
                <a:spcPts val="0"/>
              </a:spcAft>
              <a:defRPr/>
            </a:pPr>
            <a:r>
              <a:rPr lang="tr-TR" sz="3500" b="1" dirty="0">
                <a:solidFill>
                  <a:schemeClr val="accent5"/>
                </a:solidFill>
              </a:rPr>
              <a:t>İntranet:</a:t>
            </a:r>
            <a:r>
              <a:rPr lang="tr-TR" sz="3500" dirty="0">
                <a:solidFill>
                  <a:schemeClr val="accent5"/>
                </a:solidFill>
              </a:rPr>
              <a:t> </a:t>
            </a:r>
            <a:r>
              <a:rPr lang="tr-TR" sz="3500" dirty="0"/>
              <a:t>Bilgisayar ağlarının birbirine bağlanması sonucu ortaya çıkan, sınırlaması ve yöneticisi olan sadece </a:t>
            </a:r>
            <a:r>
              <a:rPr lang="tr-TR" sz="3500" u="sng" dirty="0"/>
              <a:t>kurum veya iş yeri içinde</a:t>
            </a:r>
            <a:r>
              <a:rPr lang="tr-TR" sz="3500" dirty="0"/>
              <a:t> kullanılan bilgi iletişim ağı, </a:t>
            </a:r>
            <a:r>
              <a:rPr lang="tr-TR" sz="3500" u="sng" dirty="0"/>
              <a:t>iç ağ.</a:t>
            </a:r>
          </a:p>
          <a:p>
            <a:pPr eaLnBrk="1" fontAlgn="auto" hangingPunct="1">
              <a:spcAft>
                <a:spcPts val="0"/>
              </a:spcAft>
              <a:defRPr/>
            </a:pPr>
            <a:endParaRPr lang="tr-TR" dirty="0"/>
          </a:p>
        </p:txBody>
      </p:sp>
      <p:pic>
        <p:nvPicPr>
          <p:cNvPr id="11" name="8 Resim" descr="Between Internet dan Intranet.png">
            <a:extLst>
              <a:ext uri="{FF2B5EF4-FFF2-40B4-BE49-F238E27FC236}">
                <a16:creationId xmlns:a16="http://schemas.microsoft.com/office/drawing/2014/main" id="{02624ABC-2358-557E-83AE-E89D01325264}"/>
              </a:ext>
            </a:extLst>
          </p:cNvPr>
          <p:cNvPicPr>
            <a:picLocks noChangeAspect="1"/>
          </p:cNvPicPr>
          <p:nvPr/>
        </p:nvPicPr>
        <p:blipFill>
          <a:blip r:embed="rId2" cstate="print"/>
          <a:stretch>
            <a:fillRect/>
          </a:stretch>
        </p:blipFill>
        <p:spPr>
          <a:xfrm>
            <a:off x="3202687" y="2325142"/>
            <a:ext cx="7000092" cy="3207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2">
            <a:extLst>
              <a:ext uri="{FF2B5EF4-FFF2-40B4-BE49-F238E27FC236}">
                <a16:creationId xmlns:a16="http://schemas.microsoft.com/office/drawing/2014/main" id="{2A3ED3BA-A9AA-11BA-3859-FB440A1890AF}"/>
              </a:ext>
            </a:extLst>
          </p:cNvPr>
          <p:cNvSpPr>
            <a:spLocks noGrp="1"/>
          </p:cNvSpPr>
          <p:nvPr>
            <p:ph type="title"/>
          </p:nvPr>
        </p:nvSpPr>
        <p:spPr>
          <a:xfrm>
            <a:off x="300038" y="188913"/>
            <a:ext cx="10848975" cy="666750"/>
          </a:xfrm>
        </p:spPr>
        <p:txBody>
          <a:bodyPr rtlCol="0"/>
          <a:lstStyle/>
          <a:p>
            <a:pPr algn="ctr" eaLnBrk="1" fontAlgn="auto" hangingPunct="1">
              <a:spcAft>
                <a:spcPts val="0"/>
              </a:spcAft>
              <a:defRPr/>
            </a:pPr>
            <a:r>
              <a:rPr lang="tr-TR" sz="3600" b="1" dirty="0"/>
              <a:t>Dolayısıyla;</a:t>
            </a:r>
          </a:p>
        </p:txBody>
      </p:sp>
      <p:sp>
        <p:nvSpPr>
          <p:cNvPr id="4" name="Slayt Numarası Yer Tutucusu 3">
            <a:extLst>
              <a:ext uri="{FF2B5EF4-FFF2-40B4-BE49-F238E27FC236}">
                <a16:creationId xmlns:a16="http://schemas.microsoft.com/office/drawing/2014/main" id="{C891DCFE-321B-45ED-1373-E7D043A6DD74}"/>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3378E43-0F49-4081-8A60-4986C05EA0EB}" type="slidenum">
              <a:rPr lang="tr-TR" altLang="tr-TR" smtClean="0">
                <a:solidFill>
                  <a:srgbClr val="A50100"/>
                </a:solidFill>
              </a:rPr>
              <a:pPr>
                <a:defRPr/>
              </a:pPr>
              <a:t>19</a:t>
            </a:fld>
            <a:endParaRPr lang="tr-TR" altLang="tr-TR">
              <a:solidFill>
                <a:srgbClr val="A50100"/>
              </a:solidFill>
            </a:endParaRPr>
          </a:p>
        </p:txBody>
      </p:sp>
      <p:sp>
        <p:nvSpPr>
          <p:cNvPr id="24580" name="İçerik Yer Tutucusu 2">
            <a:extLst>
              <a:ext uri="{FF2B5EF4-FFF2-40B4-BE49-F238E27FC236}">
                <a16:creationId xmlns:a16="http://schemas.microsoft.com/office/drawing/2014/main" id="{F09D4BA9-7D40-90FD-4A4F-0787152EB9E2}"/>
              </a:ext>
            </a:extLst>
          </p:cNvPr>
          <p:cNvSpPr>
            <a:spLocks noGrp="1"/>
          </p:cNvSpPr>
          <p:nvPr>
            <p:ph idx="1"/>
          </p:nvPr>
        </p:nvSpPr>
        <p:spPr>
          <a:xfrm>
            <a:off x="300038" y="1085850"/>
            <a:ext cx="7881937" cy="5772150"/>
          </a:xfrm>
        </p:spPr>
        <p:txBody>
          <a:bodyPr/>
          <a:lstStyle/>
          <a:p>
            <a:pPr eaLnBrk="1" hangingPunct="1"/>
            <a:r>
              <a:rPr lang="tr-TR" altLang="tr-TR" sz="3200"/>
              <a:t>e-Sınav salonunda Intranet olduğundan PC’ler internete çıkamaz,</a:t>
            </a:r>
          </a:p>
          <a:p>
            <a:pPr eaLnBrk="1" hangingPunct="1"/>
            <a:endParaRPr lang="tr-TR" altLang="tr-TR" sz="3200"/>
          </a:p>
          <a:p>
            <a:pPr eaLnBrk="1" hangingPunct="1"/>
            <a:r>
              <a:rPr lang="tr-TR" altLang="tr-TR" sz="3200"/>
              <a:t>Dolayısıyla aşağıdaki şekilde görülüğü gibi Tanımlanmayan Ağ şeklinde bir simge görünür,</a:t>
            </a:r>
          </a:p>
          <a:p>
            <a:pPr eaLnBrk="1" hangingPunct="1"/>
            <a:endParaRPr lang="tr-TR" altLang="tr-TR" sz="3200"/>
          </a:p>
          <a:p>
            <a:pPr eaLnBrk="1" hangingPunct="1"/>
            <a:r>
              <a:rPr lang="tr-TR" altLang="tr-TR" sz="3200"/>
              <a:t>Bu normal ve olması gereken bir</a:t>
            </a:r>
          </a:p>
          <a:p>
            <a:pPr eaLnBrk="1" hangingPunct="1">
              <a:buFont typeface="Arial" panose="020B0604020202020204" pitchFamily="34" charset="0"/>
              <a:buNone/>
            </a:pPr>
            <a:r>
              <a:rPr lang="tr-TR" altLang="tr-TR" sz="3200"/>
              <a:t>   durumdur.</a:t>
            </a:r>
          </a:p>
          <a:p>
            <a:pPr eaLnBrk="1" hangingPunct="1"/>
            <a:endParaRPr lang="tr-TR" altLang="tr-TR"/>
          </a:p>
        </p:txBody>
      </p:sp>
      <p:pic>
        <p:nvPicPr>
          <p:cNvPr id="24581" name="Picture 3">
            <a:extLst>
              <a:ext uri="{FF2B5EF4-FFF2-40B4-BE49-F238E27FC236}">
                <a16:creationId xmlns:a16="http://schemas.microsoft.com/office/drawing/2014/main" id="{F4E299CC-E8DA-CB68-178D-1C1F509719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2025" y="2297113"/>
            <a:ext cx="228917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FE5333C-A0AA-141F-7EFD-93941E93643F}"/>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e-Sınav İzleme Merkezi </a:t>
            </a:r>
            <a:endParaRPr lang="tr-TR" dirty="0"/>
          </a:p>
        </p:txBody>
      </p:sp>
      <p:sp>
        <p:nvSpPr>
          <p:cNvPr id="4" name="Slayt Numarası Yer Tutucusu 3">
            <a:extLst>
              <a:ext uri="{FF2B5EF4-FFF2-40B4-BE49-F238E27FC236}">
                <a16:creationId xmlns:a16="http://schemas.microsoft.com/office/drawing/2014/main" id="{03E8D64B-A26B-9AF5-68C1-176B0D8782A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AEA32FAA-67B0-44D8-92C6-6651303A62F0}" type="slidenum">
              <a:rPr lang="tr-TR" altLang="tr-TR" smtClean="0">
                <a:solidFill>
                  <a:srgbClr val="A50100"/>
                </a:solidFill>
              </a:rPr>
              <a:pPr>
                <a:defRPr/>
              </a:pPr>
              <a:t>2</a:t>
            </a:fld>
            <a:endParaRPr lang="tr-TR" altLang="tr-TR">
              <a:solidFill>
                <a:srgbClr val="A50100"/>
              </a:solidFill>
            </a:endParaRPr>
          </a:p>
        </p:txBody>
      </p:sp>
      <p:sp>
        <p:nvSpPr>
          <p:cNvPr id="9" name="Yuvarlatılmış Dikdörtgen 8">
            <a:extLst>
              <a:ext uri="{FF2B5EF4-FFF2-40B4-BE49-F238E27FC236}">
                <a16:creationId xmlns:a16="http://schemas.microsoft.com/office/drawing/2014/main" id="{191BE448-3F56-5234-D9FA-FCA9E0E34B94}"/>
              </a:ext>
            </a:extLst>
          </p:cNvPr>
          <p:cNvSpPr/>
          <p:nvPr/>
        </p:nvSpPr>
        <p:spPr>
          <a:xfrm>
            <a:off x="330200" y="5138738"/>
            <a:ext cx="11396663" cy="10541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7173" name="Dikdörtgen 9">
            <a:extLst>
              <a:ext uri="{FF2B5EF4-FFF2-40B4-BE49-F238E27FC236}">
                <a16:creationId xmlns:a16="http://schemas.microsoft.com/office/drawing/2014/main" id="{BFDC2C10-CFCB-5120-2497-8BA3AC304271}"/>
              </a:ext>
            </a:extLst>
          </p:cNvPr>
          <p:cNvSpPr>
            <a:spLocks noChangeArrowheads="1"/>
          </p:cNvSpPr>
          <p:nvPr/>
        </p:nvSpPr>
        <p:spPr bwMode="auto">
          <a:xfrm>
            <a:off x="725488" y="5241925"/>
            <a:ext cx="10763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400" b="1"/>
              <a:t>Sınav salonuna cep telefonu ve çanta ile girdiği tespit edilen sınav salon görevlileri hakkında inceleme ve soruşturma başlatılmaktadır. </a:t>
            </a:r>
            <a:endParaRPr lang="tr-TR" altLang="tr-TR" sz="2400">
              <a:solidFill>
                <a:srgbClr val="C00000"/>
              </a:solidFill>
            </a:endParaRPr>
          </a:p>
        </p:txBody>
      </p:sp>
      <p:grpSp>
        <p:nvGrpSpPr>
          <p:cNvPr id="7174" name="Grup 4">
            <a:extLst>
              <a:ext uri="{FF2B5EF4-FFF2-40B4-BE49-F238E27FC236}">
                <a16:creationId xmlns:a16="http://schemas.microsoft.com/office/drawing/2014/main" id="{7A3A1D8F-7CC5-59AC-9D56-A325E4F962A9}"/>
              </a:ext>
            </a:extLst>
          </p:cNvPr>
          <p:cNvGrpSpPr>
            <a:grpSpLocks/>
          </p:cNvGrpSpPr>
          <p:nvPr/>
        </p:nvGrpSpPr>
        <p:grpSpPr bwMode="auto">
          <a:xfrm>
            <a:off x="5965825" y="1017588"/>
            <a:ext cx="5791200" cy="3716337"/>
            <a:chOff x="5965370" y="1016824"/>
            <a:chExt cx="5791200" cy="3717242"/>
          </a:xfrm>
        </p:grpSpPr>
        <p:pic>
          <p:nvPicPr>
            <p:cNvPr id="3075" name="Picture 3" descr="F:\CNYT_SNM\e-sınav görev ihlal  resimleri\20.07.2019 e sınav\BURSA_SM1_S2_CAM1_20190720_112052 (11.15) oturumu.bmp">
              <a:extLst>
                <a:ext uri="{FF2B5EF4-FFF2-40B4-BE49-F238E27FC236}">
                  <a16:creationId xmlns:a16="http://schemas.microsoft.com/office/drawing/2014/main" id="{69C09572-E417-D1E3-318F-BF2709CFFDBB}"/>
                </a:ext>
              </a:extLst>
            </p:cNvPr>
            <p:cNvPicPr>
              <a:picLocks noChangeAspect="1" noChangeArrowheads="1"/>
            </p:cNvPicPr>
            <p:nvPr/>
          </p:nvPicPr>
          <p:blipFill rotWithShape="1">
            <a:blip r:embed="rId2" cstate="print"/>
            <a:srcRect l="-91" t="-9098" r="13420" b="-9098"/>
            <a:stretch/>
          </p:blipFill>
          <p:spPr bwMode="auto">
            <a:xfrm>
              <a:off x="5965370" y="1016824"/>
              <a:ext cx="5791200" cy="37172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Picture 3" descr="F:\CNYT_SNM\e-sınav görev ihlal  resimleri\20.07.2019 e sınav\BURSA_SM1_S2_CAM1_20190720_112052 (11.15) oturumu.bmp">
              <a:extLst>
                <a:ext uri="{FF2B5EF4-FFF2-40B4-BE49-F238E27FC236}">
                  <a16:creationId xmlns:a16="http://schemas.microsoft.com/office/drawing/2014/main" id="{B857B386-BA1F-A10F-449B-F9E62E1AF4F5}"/>
                </a:ext>
              </a:extLst>
            </p:cNvPr>
            <p:cNvPicPr>
              <a:picLocks noChangeAspect="1" noChangeArrowheads="1"/>
            </p:cNvPicPr>
            <p:nvPr/>
          </p:nvPicPr>
          <p:blipFill rotWithShape="1">
            <a:blip r:embed="rId3" cstate="print"/>
            <a:srcRect l="59767" t="16877" r="32875" b="66867"/>
            <a:stretch/>
          </p:blipFill>
          <p:spPr bwMode="auto">
            <a:xfrm>
              <a:off x="9969351" y="1838633"/>
              <a:ext cx="491613" cy="511278"/>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grpSp>
        <p:nvGrpSpPr>
          <p:cNvPr id="7175" name="Grup 5">
            <a:extLst>
              <a:ext uri="{FF2B5EF4-FFF2-40B4-BE49-F238E27FC236}">
                <a16:creationId xmlns:a16="http://schemas.microsoft.com/office/drawing/2014/main" id="{102621C2-A8EC-08FE-BB7B-CE5DF2D26425}"/>
              </a:ext>
            </a:extLst>
          </p:cNvPr>
          <p:cNvGrpSpPr>
            <a:grpSpLocks/>
          </p:cNvGrpSpPr>
          <p:nvPr/>
        </p:nvGrpSpPr>
        <p:grpSpPr bwMode="auto">
          <a:xfrm>
            <a:off x="323850" y="1017588"/>
            <a:ext cx="5402263" cy="3716337"/>
            <a:chOff x="323845" y="1016824"/>
            <a:chExt cx="5402584" cy="3717242"/>
          </a:xfrm>
        </p:grpSpPr>
        <p:pic>
          <p:nvPicPr>
            <p:cNvPr id="3074" name="Picture 2" descr="F:\CNYT_SNM\e-sınav görev ihlal  resimleri\28.08.2019\AMASYA_SM1_CAM2_20190828_181848.bmp">
              <a:extLst>
                <a:ext uri="{FF2B5EF4-FFF2-40B4-BE49-F238E27FC236}">
                  <a16:creationId xmlns:a16="http://schemas.microsoft.com/office/drawing/2014/main" id="{9FB0A1A5-275B-3A04-DF31-D3CC7A6FCF33}"/>
                </a:ext>
              </a:extLst>
            </p:cNvPr>
            <p:cNvPicPr>
              <a:picLocks noChangeAspect="1" noChangeArrowheads="1"/>
            </p:cNvPicPr>
            <p:nvPr/>
          </p:nvPicPr>
          <p:blipFill rotWithShape="1">
            <a:blip r:embed="rId4" cstate="print"/>
            <a:srcRect l="3813" t="24015" r="19438" b="-5992"/>
            <a:stretch/>
          </p:blipFill>
          <p:spPr bwMode="auto">
            <a:xfrm flipH="1">
              <a:off x="323845" y="1016824"/>
              <a:ext cx="5402584" cy="371724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2" descr="F:\CNYT_SNM\e-sınav görev ihlal  resimleri\28.08.2019\AMASYA_SM1_CAM2_20190828_181848.bmp">
              <a:extLst>
                <a:ext uri="{FF2B5EF4-FFF2-40B4-BE49-F238E27FC236}">
                  <a16:creationId xmlns:a16="http://schemas.microsoft.com/office/drawing/2014/main" id="{5F2979D7-E01D-8D9B-8165-B7F098707E91}"/>
                </a:ext>
              </a:extLst>
            </p:cNvPr>
            <p:cNvPicPr>
              <a:picLocks noChangeAspect="1" noChangeArrowheads="1"/>
            </p:cNvPicPr>
            <p:nvPr/>
          </p:nvPicPr>
          <p:blipFill rotWithShape="1">
            <a:blip r:embed="rId5" cstate="print">
              <a:duotone>
                <a:prstClr val="black"/>
                <a:schemeClr val="accent2">
                  <a:tint val="45000"/>
                  <a:satMod val="400000"/>
                </a:schemeClr>
              </a:duotone>
            </a:blip>
            <a:srcRect l="23855" t="39019" r="34224" b="4608"/>
            <a:stretch/>
          </p:blipFill>
          <p:spPr bwMode="auto">
            <a:xfrm flipH="1">
              <a:off x="1402772" y="1704109"/>
              <a:ext cx="2951016" cy="2556164"/>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2">
            <a:extLst>
              <a:ext uri="{FF2B5EF4-FFF2-40B4-BE49-F238E27FC236}">
                <a16:creationId xmlns:a16="http://schemas.microsoft.com/office/drawing/2014/main" id="{A65DE2F3-0E84-E2E1-7614-EE0634EBFA74}"/>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 - Sınav Salonları Donanım Durumu (30 kişilik bir sınıf)</a:t>
            </a:r>
          </a:p>
        </p:txBody>
      </p:sp>
      <p:sp>
        <p:nvSpPr>
          <p:cNvPr id="4" name="Slayt Numarası Yer Tutucusu 3">
            <a:extLst>
              <a:ext uri="{FF2B5EF4-FFF2-40B4-BE49-F238E27FC236}">
                <a16:creationId xmlns:a16="http://schemas.microsoft.com/office/drawing/2014/main" id="{E9B04C04-D37A-F0E5-AD76-6E1CCB5150B9}"/>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91C2997-41BF-45E9-9FAB-961059FAB9B6}" type="slidenum">
              <a:rPr lang="tr-TR" altLang="tr-TR" smtClean="0">
                <a:solidFill>
                  <a:srgbClr val="A50100"/>
                </a:solidFill>
              </a:rPr>
              <a:pPr>
                <a:defRPr/>
              </a:pPr>
              <a:t>20</a:t>
            </a:fld>
            <a:endParaRPr lang="tr-TR" altLang="tr-TR">
              <a:solidFill>
                <a:srgbClr val="A50100"/>
              </a:solidFill>
            </a:endParaRPr>
          </a:p>
        </p:txBody>
      </p:sp>
      <p:pic>
        <p:nvPicPr>
          <p:cNvPr id="8" name="8 Resim" descr="kamera.jpg">
            <a:extLst>
              <a:ext uri="{FF2B5EF4-FFF2-40B4-BE49-F238E27FC236}">
                <a16:creationId xmlns:a16="http://schemas.microsoft.com/office/drawing/2014/main" id="{78ABAA3E-D089-12CC-1FA2-5AA9E3AACB8E}"/>
              </a:ext>
            </a:extLst>
          </p:cNvPr>
          <p:cNvPicPr>
            <a:picLocks noChangeAspect="1"/>
          </p:cNvPicPr>
          <p:nvPr/>
        </p:nvPicPr>
        <p:blipFill>
          <a:blip r:embed="rId2" cstate="print"/>
          <a:stretch>
            <a:fillRect/>
          </a:stretch>
        </p:blipFill>
        <p:spPr>
          <a:xfrm>
            <a:off x="8614611" y="1016252"/>
            <a:ext cx="2671728" cy="2671728"/>
          </a:xfrm>
          <a:prstGeom prst="ellipse">
            <a:avLst/>
          </a:prstGeom>
          <a:ln>
            <a:noFill/>
          </a:ln>
          <a:effectLst>
            <a:softEdge rad="112500"/>
          </a:effectLst>
        </p:spPr>
      </p:pic>
      <p:sp>
        <p:nvSpPr>
          <p:cNvPr id="12" name="1 İçerik Yer Tutucusu">
            <a:extLst>
              <a:ext uri="{FF2B5EF4-FFF2-40B4-BE49-F238E27FC236}">
                <a16:creationId xmlns:a16="http://schemas.microsoft.com/office/drawing/2014/main" id="{F5C0AE93-3F1E-D4CD-7036-A8561F81F9D1}"/>
              </a:ext>
            </a:extLst>
          </p:cNvPr>
          <p:cNvSpPr txBox="1">
            <a:spLocks/>
          </p:cNvSpPr>
          <p:nvPr/>
        </p:nvSpPr>
        <p:spPr>
          <a:xfrm>
            <a:off x="7829550" y="4189413"/>
            <a:ext cx="4241800" cy="2243137"/>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 typeface="Arial" panose="020B0604020202020204" pitchFamily="34" charset="0"/>
              <a:buNone/>
              <a:defRPr/>
            </a:pPr>
            <a:r>
              <a:rPr lang="tr-TR" b="1" dirty="0">
                <a:solidFill>
                  <a:schemeClr val="tx2">
                    <a:lumMod val="50000"/>
                  </a:schemeClr>
                </a:solidFill>
              </a:rPr>
              <a:t>Kameralar 7/24 kayıt yapmaktadırlar</a:t>
            </a:r>
          </a:p>
          <a:p>
            <a:pPr algn="ctr" fontAlgn="auto">
              <a:spcAft>
                <a:spcPts val="0"/>
              </a:spcAft>
              <a:buFont typeface="Arial" panose="020B0604020202020204" pitchFamily="34" charset="0"/>
              <a:buNone/>
              <a:defRPr/>
            </a:pPr>
            <a:endParaRPr lang="tr-TR" b="1" dirty="0">
              <a:solidFill>
                <a:schemeClr val="tx2">
                  <a:lumMod val="50000"/>
                </a:schemeClr>
              </a:solidFill>
            </a:endParaRPr>
          </a:p>
          <a:p>
            <a:pPr algn="ctr" fontAlgn="auto">
              <a:spcAft>
                <a:spcPts val="0"/>
              </a:spcAft>
              <a:buFont typeface="Arial" panose="020B0604020202020204" pitchFamily="34" charset="0"/>
              <a:buNone/>
              <a:defRPr/>
            </a:pPr>
            <a:r>
              <a:rPr lang="tr-TR" b="1" dirty="0">
                <a:solidFill>
                  <a:schemeClr val="tx2">
                    <a:lumMod val="50000"/>
                  </a:schemeClr>
                </a:solidFill>
              </a:rPr>
              <a:t>Kayıtlar HD(yüksek kaliteli) ve </a:t>
            </a:r>
            <a:r>
              <a:rPr lang="tr-TR" b="1" u="sng" dirty="0">
                <a:solidFill>
                  <a:srgbClr val="FF0000"/>
                </a:solidFill>
              </a:rPr>
              <a:t>sesli</a:t>
            </a:r>
            <a:r>
              <a:rPr lang="tr-TR" b="1" dirty="0">
                <a:solidFill>
                  <a:schemeClr val="tx2">
                    <a:lumMod val="50000"/>
                  </a:schemeClr>
                </a:solidFill>
              </a:rPr>
              <a:t> yapılmaktadır.</a:t>
            </a:r>
          </a:p>
        </p:txBody>
      </p:sp>
      <p:sp>
        <p:nvSpPr>
          <p:cNvPr id="25606" name="Metin kutusu 13">
            <a:extLst>
              <a:ext uri="{FF2B5EF4-FFF2-40B4-BE49-F238E27FC236}">
                <a16:creationId xmlns:a16="http://schemas.microsoft.com/office/drawing/2014/main" id="{D7354A2E-E14D-F782-BE97-2DDD0EC31FC1}"/>
              </a:ext>
            </a:extLst>
          </p:cNvPr>
          <p:cNvSpPr txBox="1">
            <a:spLocks noChangeArrowheads="1"/>
          </p:cNvSpPr>
          <p:nvPr/>
        </p:nvSpPr>
        <p:spPr bwMode="auto">
          <a:xfrm>
            <a:off x="608013" y="1276350"/>
            <a:ext cx="65151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tr-TR" altLang="tr-TR" b="1" u="sng"/>
              <a:t>Kameralar</a:t>
            </a:r>
            <a:r>
              <a:rPr lang="tr-TR" altLang="tr-TR"/>
              <a:t>, sunucu odasındaki NVR cihazına bağlıdır. 2 adet salonda 1 adet dışarıda bulunmaktadır. Salon dışında bulunan kamera, Salon kapısını ve kiosk cihazını görmelidir.</a:t>
            </a:r>
          </a:p>
          <a:p>
            <a:pPr algn="just" eaLnBrk="1" hangingPunct="1">
              <a:lnSpc>
                <a:spcPct val="100000"/>
              </a:lnSpc>
              <a:spcBef>
                <a:spcPct val="0"/>
              </a:spcBef>
              <a:buFontTx/>
              <a:buNone/>
            </a:pPr>
            <a:endParaRPr lang="tr-TR" altLang="tr-TR"/>
          </a:p>
        </p:txBody>
      </p:sp>
      <p:sp>
        <p:nvSpPr>
          <p:cNvPr id="25607" name="Metin kutusu 14">
            <a:extLst>
              <a:ext uri="{FF2B5EF4-FFF2-40B4-BE49-F238E27FC236}">
                <a16:creationId xmlns:a16="http://schemas.microsoft.com/office/drawing/2014/main" id="{BBBABC21-50ED-1C13-F07D-E2E295465B31}"/>
              </a:ext>
            </a:extLst>
          </p:cNvPr>
          <p:cNvSpPr txBox="1">
            <a:spLocks noChangeArrowheads="1"/>
          </p:cNvSpPr>
          <p:nvPr/>
        </p:nvSpPr>
        <p:spPr bwMode="auto">
          <a:xfrm>
            <a:off x="608013" y="3968750"/>
            <a:ext cx="65103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a:t>Kameralar bakanlık tarafından görevli sorumlular tarafından izlenmektedir. </a:t>
            </a:r>
          </a:p>
          <a:p>
            <a:pPr eaLnBrk="1" hangingPunct="1">
              <a:lnSpc>
                <a:spcPct val="100000"/>
              </a:lnSpc>
              <a:spcBef>
                <a:spcPct val="0"/>
              </a:spcBef>
              <a:buFontTx/>
              <a:buNone/>
            </a:pPr>
            <a:endParaRPr lang="tr-TR" altLang="tr-TR" sz="1800"/>
          </a:p>
          <a:p>
            <a:pPr eaLnBrk="1" hangingPunct="1">
              <a:lnSpc>
                <a:spcPct val="100000"/>
              </a:lnSpc>
              <a:spcBef>
                <a:spcPct val="0"/>
              </a:spcBef>
              <a:buFontTx/>
              <a:buNone/>
            </a:pPr>
            <a:r>
              <a:rPr lang="tr-TR" altLang="tr-TR"/>
              <a:t>Adayları alırken salon girişindeki kameraya 2-3 sn baktırınız.</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etin kutusu 1">
            <a:extLst>
              <a:ext uri="{FF2B5EF4-FFF2-40B4-BE49-F238E27FC236}">
                <a16:creationId xmlns:a16="http://schemas.microsoft.com/office/drawing/2014/main" id="{58614D87-66AC-95DA-EAA3-53AAC84C6A26}"/>
              </a:ext>
            </a:extLst>
          </p:cNvPr>
          <p:cNvSpPr txBox="1">
            <a:spLocks noChangeArrowheads="1"/>
          </p:cNvSpPr>
          <p:nvPr/>
        </p:nvSpPr>
        <p:spPr bwMode="auto">
          <a:xfrm>
            <a:off x="2295525" y="2374900"/>
            <a:ext cx="8443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5400"/>
              <a:t>SİSTEM ODASI EKİPMANLARI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78BC9CE-A808-84FA-4CB7-54D3D1361088}"/>
              </a:ext>
            </a:extLst>
          </p:cNvPr>
          <p:cNvSpPr>
            <a:spLocks noGrp="1"/>
          </p:cNvSpPr>
          <p:nvPr>
            <p:ph type="title"/>
          </p:nvPr>
        </p:nvSpPr>
        <p:spPr>
          <a:xfrm>
            <a:off x="327025" y="236538"/>
            <a:ext cx="5475288" cy="709612"/>
          </a:xfrm>
        </p:spPr>
        <p:txBody>
          <a:bodyPr rtlCol="0"/>
          <a:lstStyle/>
          <a:p>
            <a:pPr eaLnBrk="1" fontAlgn="auto" hangingPunct="1">
              <a:spcAft>
                <a:spcPts val="0"/>
              </a:spcAft>
              <a:defRPr/>
            </a:pPr>
            <a:r>
              <a:rPr lang="tr-TR" sz="3200" b="1" dirty="0"/>
              <a:t>Sistem Odası</a:t>
            </a:r>
            <a:endParaRPr lang="tr-TR" sz="3200" dirty="0"/>
          </a:p>
        </p:txBody>
      </p:sp>
      <p:sp>
        <p:nvSpPr>
          <p:cNvPr id="27651" name="İçerik Yer Tutucusu 2">
            <a:extLst>
              <a:ext uri="{FF2B5EF4-FFF2-40B4-BE49-F238E27FC236}">
                <a16:creationId xmlns:a16="http://schemas.microsoft.com/office/drawing/2014/main" id="{6F7D3BA2-7BB0-7DE8-E372-0935AC34719B}"/>
              </a:ext>
            </a:extLst>
          </p:cNvPr>
          <p:cNvSpPr>
            <a:spLocks noGrp="1"/>
          </p:cNvSpPr>
          <p:nvPr>
            <p:ph idx="1"/>
          </p:nvPr>
        </p:nvSpPr>
        <p:spPr>
          <a:xfrm>
            <a:off x="454025" y="1011238"/>
            <a:ext cx="2530475" cy="625475"/>
          </a:xfrm>
        </p:spPr>
        <p:txBody>
          <a:bodyPr/>
          <a:lstStyle/>
          <a:p>
            <a:pPr marL="0" indent="0" algn="just" eaLnBrk="1" hangingPunct="1">
              <a:lnSpc>
                <a:spcPct val="120000"/>
              </a:lnSpc>
              <a:buFont typeface="Arial" panose="020B0604020202020204" pitchFamily="34" charset="0"/>
              <a:buNone/>
            </a:pPr>
            <a:r>
              <a:rPr lang="tr-TR" altLang="tr-TR" b="1"/>
              <a:t>Sistem Kabineti</a:t>
            </a:r>
          </a:p>
        </p:txBody>
      </p:sp>
      <p:pic>
        <p:nvPicPr>
          <p:cNvPr id="9" name="3 İçerik Yer Tutucusu" descr="IMG-20180203-WA0001.jpg">
            <a:extLst>
              <a:ext uri="{FF2B5EF4-FFF2-40B4-BE49-F238E27FC236}">
                <a16:creationId xmlns:a16="http://schemas.microsoft.com/office/drawing/2014/main" id="{8A84EC85-F426-F7EB-4391-31E677DE2108}"/>
              </a:ext>
            </a:extLst>
          </p:cNvPr>
          <p:cNvPicPr>
            <a:picLocks noChangeAspect="1"/>
          </p:cNvPicPr>
          <p:nvPr/>
        </p:nvPicPr>
        <p:blipFill>
          <a:blip r:embed="rId2" cstate="print"/>
          <a:srcRect t="6314" r="27552" b="11189"/>
          <a:stretch>
            <a:fillRect/>
          </a:stretch>
        </p:blipFill>
        <p:spPr>
          <a:xfrm>
            <a:off x="327597" y="1604210"/>
            <a:ext cx="2568743" cy="5200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653" name="İçerik Yer Tutucusu 2">
            <a:extLst>
              <a:ext uri="{FF2B5EF4-FFF2-40B4-BE49-F238E27FC236}">
                <a16:creationId xmlns:a16="http://schemas.microsoft.com/office/drawing/2014/main" id="{3B793801-ACA4-82B0-69DD-001BEDAE7A06}"/>
              </a:ext>
            </a:extLst>
          </p:cNvPr>
          <p:cNvSpPr txBox="1">
            <a:spLocks/>
          </p:cNvSpPr>
          <p:nvPr/>
        </p:nvSpPr>
        <p:spPr bwMode="auto">
          <a:xfrm>
            <a:off x="4741863" y="1011238"/>
            <a:ext cx="2530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20000"/>
              </a:lnSpc>
              <a:buFont typeface="Arial" panose="020B0604020202020204" pitchFamily="34" charset="0"/>
              <a:buNone/>
            </a:pPr>
            <a:r>
              <a:rPr lang="tr-TR" altLang="tr-TR" b="1"/>
              <a:t>Güç Kaynağı</a:t>
            </a:r>
          </a:p>
        </p:txBody>
      </p:sp>
      <p:sp>
        <p:nvSpPr>
          <p:cNvPr id="27654" name="İçerik Yer Tutucusu 2">
            <a:extLst>
              <a:ext uri="{FF2B5EF4-FFF2-40B4-BE49-F238E27FC236}">
                <a16:creationId xmlns:a16="http://schemas.microsoft.com/office/drawing/2014/main" id="{4A1B6A44-3349-2751-56EC-E7095FF83CCC}"/>
              </a:ext>
            </a:extLst>
          </p:cNvPr>
          <p:cNvSpPr txBox="1">
            <a:spLocks/>
          </p:cNvSpPr>
          <p:nvPr/>
        </p:nvSpPr>
        <p:spPr bwMode="auto">
          <a:xfrm>
            <a:off x="9207500" y="1384300"/>
            <a:ext cx="2530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20000"/>
              </a:lnSpc>
              <a:buFont typeface="Arial" panose="020B0604020202020204" pitchFamily="34" charset="0"/>
              <a:buNone/>
            </a:pPr>
            <a:r>
              <a:rPr lang="tr-TR" altLang="tr-TR" b="1"/>
              <a:t>Elektrik Panosu</a:t>
            </a:r>
          </a:p>
        </p:txBody>
      </p:sp>
      <p:sp>
        <p:nvSpPr>
          <p:cNvPr id="27655" name="İçerik Yer Tutucusu 2">
            <a:extLst>
              <a:ext uri="{FF2B5EF4-FFF2-40B4-BE49-F238E27FC236}">
                <a16:creationId xmlns:a16="http://schemas.microsoft.com/office/drawing/2014/main" id="{A12180E5-444B-441A-FE3E-68CC358E8AA0}"/>
              </a:ext>
            </a:extLst>
          </p:cNvPr>
          <p:cNvSpPr txBox="1">
            <a:spLocks/>
          </p:cNvSpPr>
          <p:nvPr/>
        </p:nvSpPr>
        <p:spPr bwMode="auto">
          <a:xfrm>
            <a:off x="8002588" y="5827713"/>
            <a:ext cx="17907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20000"/>
              </a:lnSpc>
              <a:buFont typeface="Arial" panose="020B0604020202020204" pitchFamily="34" charset="0"/>
              <a:buNone/>
            </a:pPr>
            <a:r>
              <a:rPr lang="tr-TR" altLang="tr-TR" b="1"/>
              <a:t>Klima</a:t>
            </a:r>
          </a:p>
        </p:txBody>
      </p:sp>
      <p:pic>
        <p:nvPicPr>
          <p:cNvPr id="13" name="Resim 12">
            <a:extLst>
              <a:ext uri="{FF2B5EF4-FFF2-40B4-BE49-F238E27FC236}">
                <a16:creationId xmlns:a16="http://schemas.microsoft.com/office/drawing/2014/main" id="{79BDA7BF-8F59-B9D4-4FCB-67E1A18897EC}"/>
              </a:ext>
            </a:extLst>
          </p:cNvPr>
          <p:cNvPicPr>
            <a:picLocks noChangeAspect="1"/>
          </p:cNvPicPr>
          <p:nvPr/>
        </p:nvPicPr>
        <p:blipFill rotWithShape="1">
          <a:blip r:embed="rId3" cstate="print"/>
          <a:srcRect l="5156" t="38520" r="41302" b="20686"/>
          <a:stretch/>
        </p:blipFill>
        <p:spPr>
          <a:xfrm>
            <a:off x="3483503" y="1759705"/>
            <a:ext cx="5567295" cy="3181263"/>
          </a:xfrm>
          <a:prstGeom prst="rect">
            <a:avLst/>
          </a:prstGeom>
          <a:ln>
            <a:noFill/>
          </a:ln>
          <a:effectLst>
            <a:softEdge rad="112500"/>
          </a:effectLst>
        </p:spPr>
      </p:pic>
      <p:pic>
        <p:nvPicPr>
          <p:cNvPr id="14" name="Resim 13">
            <a:extLst>
              <a:ext uri="{FF2B5EF4-FFF2-40B4-BE49-F238E27FC236}">
                <a16:creationId xmlns:a16="http://schemas.microsoft.com/office/drawing/2014/main" id="{5876BC22-452C-35C7-FB0A-D25005F37F5F}"/>
              </a:ext>
            </a:extLst>
          </p:cNvPr>
          <p:cNvPicPr>
            <a:picLocks noChangeAspect="1"/>
          </p:cNvPicPr>
          <p:nvPr/>
        </p:nvPicPr>
        <p:blipFill rotWithShape="1">
          <a:blip r:embed="rId4" cstate="print"/>
          <a:srcRect l="53393" t="22755" r="20282" b="35300"/>
          <a:stretch/>
        </p:blipFill>
        <p:spPr>
          <a:xfrm>
            <a:off x="9340967" y="2023996"/>
            <a:ext cx="2554952" cy="3053329"/>
          </a:xfrm>
          <a:prstGeom prst="rect">
            <a:avLst/>
          </a:prstGeom>
          <a:ln>
            <a:noFill/>
          </a:ln>
          <a:effectLst>
            <a:softEdge rad="112500"/>
          </a:effectLst>
        </p:spPr>
      </p:pic>
      <p:pic>
        <p:nvPicPr>
          <p:cNvPr id="15" name="13 Resim" descr="IMG_20181005_162748.jpg">
            <a:extLst>
              <a:ext uri="{FF2B5EF4-FFF2-40B4-BE49-F238E27FC236}">
                <a16:creationId xmlns:a16="http://schemas.microsoft.com/office/drawing/2014/main" id="{5F509AA8-7B64-BC5A-BD17-99D77ACADD25}"/>
              </a:ext>
            </a:extLst>
          </p:cNvPr>
          <p:cNvPicPr>
            <a:picLocks noChangeAspect="1"/>
          </p:cNvPicPr>
          <p:nvPr/>
        </p:nvPicPr>
        <p:blipFill rotWithShape="1">
          <a:blip r:embed="rId5" cstate="print"/>
          <a:srcRect l="30231" t="19607" r="20318" b="63357"/>
          <a:stretch/>
        </p:blipFill>
        <p:spPr>
          <a:xfrm>
            <a:off x="4132899" y="5077325"/>
            <a:ext cx="3647522" cy="1540042"/>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201C4BC-5292-E980-CFE7-E81AFC1851C8}"/>
              </a:ext>
            </a:extLst>
          </p:cNvPr>
          <p:cNvSpPr>
            <a:spLocks noGrp="1"/>
          </p:cNvSpPr>
          <p:nvPr>
            <p:ph type="title"/>
          </p:nvPr>
        </p:nvSpPr>
        <p:spPr>
          <a:xfrm>
            <a:off x="300038" y="301625"/>
            <a:ext cx="10515600" cy="449263"/>
          </a:xfrm>
        </p:spPr>
        <p:txBody>
          <a:bodyPr rtlCol="0">
            <a:noAutofit/>
          </a:bodyPr>
          <a:lstStyle/>
          <a:p>
            <a:pPr eaLnBrk="1" fontAlgn="auto" hangingPunct="1">
              <a:spcAft>
                <a:spcPts val="0"/>
              </a:spcAft>
              <a:defRPr/>
            </a:pPr>
            <a:r>
              <a:rPr lang="tr-TR" sz="2400" b="1" spc="150" dirty="0">
                <a:ln w="11430"/>
                <a:solidFill>
                  <a:srgbClr val="F8F8F8"/>
                </a:solidFill>
                <a:effectLst>
                  <a:outerShdw blurRad="25400" algn="tl" rotWithShape="0">
                    <a:srgbClr val="000000">
                      <a:alpha val="43000"/>
                    </a:srgbClr>
                  </a:outerShdw>
                </a:effectLst>
              </a:rPr>
              <a:t>UPS (</a:t>
            </a:r>
            <a:r>
              <a:rPr lang="tr-TR" sz="2400" b="1" spc="150" dirty="0" err="1">
                <a:ln w="11430"/>
                <a:solidFill>
                  <a:srgbClr val="F8F8F8"/>
                </a:solidFill>
                <a:effectLst>
                  <a:outerShdw blurRad="25400" algn="tl" rotWithShape="0">
                    <a:srgbClr val="000000">
                      <a:alpha val="43000"/>
                    </a:srgbClr>
                  </a:outerShdw>
                </a:effectLst>
              </a:rPr>
              <a:t>Uninterruptible</a:t>
            </a:r>
            <a:r>
              <a:rPr lang="tr-TR" sz="2400" b="1" spc="150" dirty="0">
                <a:ln w="11430"/>
                <a:solidFill>
                  <a:srgbClr val="F8F8F8"/>
                </a:solidFill>
                <a:effectLst>
                  <a:outerShdw blurRad="25400" algn="tl" rotWithShape="0">
                    <a:srgbClr val="000000">
                      <a:alpha val="43000"/>
                    </a:srgbClr>
                  </a:outerShdw>
                </a:effectLst>
              </a:rPr>
              <a:t> </a:t>
            </a:r>
            <a:r>
              <a:rPr lang="tr-TR" sz="2400" b="1" spc="150" dirty="0" err="1">
                <a:ln w="11430"/>
                <a:solidFill>
                  <a:srgbClr val="F8F8F8"/>
                </a:solidFill>
                <a:effectLst>
                  <a:outerShdw blurRad="25400" algn="tl" rotWithShape="0">
                    <a:srgbClr val="000000">
                      <a:alpha val="43000"/>
                    </a:srgbClr>
                  </a:outerShdw>
                </a:effectLst>
              </a:rPr>
              <a:t>Power</a:t>
            </a:r>
            <a:r>
              <a:rPr lang="tr-TR" sz="2400" b="1" spc="150" dirty="0">
                <a:ln w="11430"/>
                <a:solidFill>
                  <a:srgbClr val="F8F8F8"/>
                </a:solidFill>
                <a:effectLst>
                  <a:outerShdw blurRad="25400" algn="tl" rotWithShape="0">
                    <a:srgbClr val="000000">
                      <a:alpha val="43000"/>
                    </a:srgbClr>
                  </a:outerShdw>
                </a:effectLst>
              </a:rPr>
              <a:t> </a:t>
            </a:r>
            <a:r>
              <a:rPr lang="tr-TR" sz="2400" b="1" spc="150" dirty="0" err="1">
                <a:ln w="11430"/>
                <a:solidFill>
                  <a:srgbClr val="F8F8F8"/>
                </a:solidFill>
                <a:effectLst>
                  <a:outerShdw blurRad="25400" algn="tl" rotWithShape="0">
                    <a:srgbClr val="000000">
                      <a:alpha val="43000"/>
                    </a:srgbClr>
                  </a:outerShdw>
                </a:effectLst>
              </a:rPr>
              <a:t>Supply</a:t>
            </a:r>
            <a:r>
              <a:rPr lang="tr-TR" sz="2400" b="1" spc="150" dirty="0">
                <a:ln w="11430"/>
                <a:solidFill>
                  <a:srgbClr val="F8F8F8"/>
                </a:solidFill>
                <a:effectLst>
                  <a:outerShdw blurRad="25400" algn="tl" rotWithShape="0">
                    <a:srgbClr val="000000">
                      <a:alpha val="43000"/>
                    </a:srgbClr>
                  </a:outerShdw>
                </a:effectLst>
              </a:rPr>
              <a:t>) - KGK</a:t>
            </a:r>
            <a:r>
              <a:rPr lang="tr-TR" sz="3200" b="1" spc="150" dirty="0">
                <a:ln w="11430"/>
                <a:solidFill>
                  <a:srgbClr val="F8F8F8"/>
                </a:solidFill>
                <a:effectLst>
                  <a:outerShdw blurRad="25400" algn="tl" rotWithShape="0">
                    <a:srgbClr val="000000">
                      <a:alpha val="43000"/>
                    </a:srgbClr>
                  </a:outerShdw>
                </a:effectLst>
              </a:rPr>
              <a:t> (</a:t>
            </a:r>
            <a:r>
              <a:rPr lang="tr-TR" sz="2400" b="1" spc="150" dirty="0">
                <a:ln w="11430"/>
                <a:solidFill>
                  <a:srgbClr val="F8F8F8"/>
                </a:solidFill>
                <a:effectLst>
                  <a:outerShdw blurRad="25400" algn="tl" rotWithShape="0">
                    <a:srgbClr val="000000">
                      <a:alpha val="43000"/>
                    </a:srgbClr>
                  </a:outerShdw>
                </a:effectLst>
              </a:rPr>
              <a:t>Kesintisiz Güç Kaynağı)</a:t>
            </a:r>
            <a:endParaRPr lang="tr-TR" sz="1000" b="1" dirty="0"/>
          </a:p>
        </p:txBody>
      </p:sp>
      <p:sp>
        <p:nvSpPr>
          <p:cNvPr id="7" name="İçerik Yer Tutucusu 6">
            <a:extLst>
              <a:ext uri="{FF2B5EF4-FFF2-40B4-BE49-F238E27FC236}">
                <a16:creationId xmlns:a16="http://schemas.microsoft.com/office/drawing/2014/main" id="{E9B204B1-4F64-CEB4-B5A3-B511249B892D}"/>
              </a:ext>
            </a:extLst>
          </p:cNvPr>
          <p:cNvSpPr>
            <a:spLocks noGrp="1"/>
          </p:cNvSpPr>
          <p:nvPr>
            <p:ph idx="1"/>
          </p:nvPr>
        </p:nvSpPr>
        <p:spPr>
          <a:xfrm>
            <a:off x="300038" y="1235075"/>
            <a:ext cx="8170862" cy="4813300"/>
          </a:xfrm>
        </p:spPr>
        <p:txBody>
          <a:bodyPr rtlCol="0">
            <a:normAutofit/>
          </a:bodyPr>
          <a:lstStyle/>
          <a:p>
            <a:pPr eaLnBrk="1" fontAlgn="auto" hangingPunct="1">
              <a:spcAft>
                <a:spcPts val="0"/>
              </a:spcAft>
              <a:defRPr/>
            </a:pPr>
            <a:r>
              <a:rPr lang="tr-TR" dirty="0"/>
              <a:t>Elektrik kesintisi anında sistemi belirli bir süre besler.</a:t>
            </a:r>
          </a:p>
          <a:p>
            <a:pPr eaLnBrk="1" fontAlgn="auto" hangingPunct="1">
              <a:spcAft>
                <a:spcPts val="0"/>
              </a:spcAft>
              <a:defRPr/>
            </a:pPr>
            <a:endParaRPr lang="tr-TR" dirty="0"/>
          </a:p>
          <a:p>
            <a:pPr eaLnBrk="1" fontAlgn="auto" hangingPunct="1">
              <a:spcAft>
                <a:spcPts val="0"/>
              </a:spcAft>
              <a:defRPr/>
            </a:pPr>
            <a:r>
              <a:rPr lang="tr-TR" dirty="0"/>
              <a:t>Bu süre UPS içerisindeki akü takımlarının ömrüne bağlı olarak değişir.</a:t>
            </a:r>
          </a:p>
          <a:p>
            <a:pPr eaLnBrk="1" fontAlgn="auto" hangingPunct="1">
              <a:spcAft>
                <a:spcPts val="0"/>
              </a:spcAft>
              <a:defRPr/>
            </a:pPr>
            <a:endParaRPr lang="tr-TR" dirty="0"/>
          </a:p>
          <a:p>
            <a:pPr eaLnBrk="1" fontAlgn="auto" hangingPunct="1">
              <a:spcAft>
                <a:spcPts val="0"/>
              </a:spcAft>
              <a:defRPr/>
            </a:pPr>
            <a:r>
              <a:rPr lang="tr-TR" dirty="0"/>
              <a:t>Şu an itibariyle akü takımları sistemi </a:t>
            </a:r>
          </a:p>
          <a:p>
            <a:pPr marL="0" indent="0" eaLnBrk="1" fontAlgn="auto" hangingPunct="1">
              <a:spcAft>
                <a:spcPts val="0"/>
              </a:spcAft>
              <a:buFont typeface="Arial" panose="020B0604020202020204" pitchFamily="34" charset="0"/>
              <a:buNone/>
              <a:defRPr/>
            </a:pPr>
            <a:r>
              <a:rPr lang="tr-TR" dirty="0"/>
              <a:t>   tahmini olarak 1 saatten fazla </a:t>
            </a:r>
          </a:p>
          <a:p>
            <a:pPr marL="0" indent="0" eaLnBrk="1" fontAlgn="auto" hangingPunct="1">
              <a:spcAft>
                <a:spcPts val="0"/>
              </a:spcAft>
              <a:buFont typeface="Arial" panose="020B0604020202020204" pitchFamily="34" charset="0"/>
              <a:buNone/>
              <a:defRPr/>
            </a:pPr>
            <a:r>
              <a:rPr lang="tr-TR" dirty="0"/>
              <a:t>   beslemektedir.</a:t>
            </a:r>
          </a:p>
        </p:txBody>
      </p:sp>
      <p:pic>
        <p:nvPicPr>
          <p:cNvPr id="8" name="Resim 7">
            <a:extLst>
              <a:ext uri="{FF2B5EF4-FFF2-40B4-BE49-F238E27FC236}">
                <a16:creationId xmlns:a16="http://schemas.microsoft.com/office/drawing/2014/main" id="{1B054AF0-CD18-B3DE-5015-49177C03E8D6}"/>
              </a:ext>
            </a:extLst>
          </p:cNvPr>
          <p:cNvPicPr>
            <a:picLocks noChangeAspect="1"/>
          </p:cNvPicPr>
          <p:nvPr/>
        </p:nvPicPr>
        <p:blipFill rotWithShape="1">
          <a:blip r:embed="rId2" cstate="print"/>
          <a:srcRect l="5156" t="38520" r="41302" b="20686"/>
          <a:stretch/>
        </p:blipFill>
        <p:spPr>
          <a:xfrm>
            <a:off x="6857948" y="3680225"/>
            <a:ext cx="5033887" cy="2876463"/>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İçerik Yer Tutucusu 6">
            <a:extLst>
              <a:ext uri="{FF2B5EF4-FFF2-40B4-BE49-F238E27FC236}">
                <a16:creationId xmlns:a16="http://schemas.microsoft.com/office/drawing/2014/main" id="{F4C8442A-EE50-FD2C-FBE8-6BF6C7D85ACD}"/>
              </a:ext>
            </a:extLst>
          </p:cNvPr>
          <p:cNvSpPr>
            <a:spLocks noGrp="1"/>
          </p:cNvSpPr>
          <p:nvPr>
            <p:ph idx="1"/>
          </p:nvPr>
        </p:nvSpPr>
        <p:spPr>
          <a:xfrm>
            <a:off x="300038" y="1235075"/>
            <a:ext cx="7078662" cy="5321300"/>
          </a:xfrm>
        </p:spPr>
        <p:txBody>
          <a:bodyPr/>
          <a:lstStyle/>
          <a:p>
            <a:pPr eaLnBrk="1" hangingPunct="1"/>
            <a:r>
              <a:rPr lang="tr-TR" altLang="tr-TR" sz="3200"/>
              <a:t>Ayrıca salondaki her priz grubuna ait birer adet şalter bulunmaktadır.</a:t>
            </a:r>
          </a:p>
          <a:p>
            <a:pPr eaLnBrk="1" hangingPunct="1"/>
            <a:endParaRPr lang="tr-TR" altLang="tr-TR" sz="3200"/>
          </a:p>
          <a:p>
            <a:pPr eaLnBrk="1" hangingPunct="1"/>
            <a:r>
              <a:rPr lang="tr-TR" altLang="tr-TR" sz="3200"/>
              <a:t>Bu şalterler eş şekilde kodlanarak etiketlenmiştir.</a:t>
            </a:r>
          </a:p>
          <a:p>
            <a:pPr eaLnBrk="1" hangingPunct="1"/>
            <a:endParaRPr lang="tr-TR" altLang="tr-TR"/>
          </a:p>
          <a:p>
            <a:pPr eaLnBrk="1" hangingPunct="1"/>
            <a:endParaRPr lang="tr-TR" altLang="tr-TR"/>
          </a:p>
        </p:txBody>
      </p:sp>
      <p:pic>
        <p:nvPicPr>
          <p:cNvPr id="5" name="Resim 4">
            <a:extLst>
              <a:ext uri="{FF2B5EF4-FFF2-40B4-BE49-F238E27FC236}">
                <a16:creationId xmlns:a16="http://schemas.microsoft.com/office/drawing/2014/main" id="{9A061748-76D0-6872-F9B9-BDDED0CCE912}"/>
              </a:ext>
            </a:extLst>
          </p:cNvPr>
          <p:cNvPicPr>
            <a:picLocks noChangeAspect="1"/>
          </p:cNvPicPr>
          <p:nvPr/>
        </p:nvPicPr>
        <p:blipFill>
          <a:blip r:embed="rId2" cstate="print"/>
          <a:stretch>
            <a:fillRect/>
          </a:stretch>
        </p:blipFill>
        <p:spPr>
          <a:xfrm>
            <a:off x="7892716" y="1235242"/>
            <a:ext cx="3999119" cy="5332159"/>
          </a:xfrm>
          <a:prstGeom prst="rect">
            <a:avLst/>
          </a:prstGeom>
          <a:ln>
            <a:noFill/>
          </a:ln>
          <a:effectLst>
            <a:softEdge rad="112500"/>
          </a:effectLst>
        </p:spPr>
      </p:pic>
      <p:sp>
        <p:nvSpPr>
          <p:cNvPr id="6" name="Unvan 1">
            <a:extLst>
              <a:ext uri="{FF2B5EF4-FFF2-40B4-BE49-F238E27FC236}">
                <a16:creationId xmlns:a16="http://schemas.microsoft.com/office/drawing/2014/main" id="{35605376-28B4-64F6-3205-E1FD9D619F21}"/>
              </a:ext>
            </a:extLst>
          </p:cNvPr>
          <p:cNvSpPr txBox="1">
            <a:spLocks/>
          </p:cNvSpPr>
          <p:nvPr/>
        </p:nvSpPr>
        <p:spPr>
          <a:xfrm>
            <a:off x="300038" y="301625"/>
            <a:ext cx="10515600" cy="449263"/>
          </a:xfrm>
          <a:prstGeom prst="rect">
            <a:avLst/>
          </a:prstGeom>
        </p:spPr>
        <p:txBody>
          <a:bodyPr/>
          <a:lstStyle>
            <a:lvl1pPr algn="l" defTabSz="914400" rtl="0" eaLnBrk="1" latinLnBrk="0" hangingPunct="1">
              <a:lnSpc>
                <a:spcPct val="90000"/>
              </a:lnSpc>
              <a:spcBef>
                <a:spcPct val="0"/>
              </a:spcBef>
              <a:buNone/>
              <a:defRPr sz="2800"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tr-TR" sz="3200" b="1" spc="150" dirty="0">
                <a:ln w="11430"/>
                <a:solidFill>
                  <a:srgbClr val="F8F8F8"/>
                </a:solidFill>
                <a:effectLst>
                  <a:outerShdw blurRad="25400" algn="tl" rotWithShape="0">
                    <a:srgbClr val="000000">
                      <a:alpha val="43000"/>
                    </a:srgbClr>
                  </a:outerShdw>
                </a:effectLst>
              </a:rPr>
              <a:t>Elektrik Panosu</a:t>
            </a:r>
            <a:endParaRPr lang="tr-TR" sz="11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B750FB8-7916-F29E-F597-4AF348B06F28}"/>
              </a:ext>
            </a:extLst>
          </p:cNvPr>
          <p:cNvSpPr>
            <a:spLocks noGrp="1"/>
          </p:cNvSpPr>
          <p:nvPr>
            <p:ph type="title"/>
          </p:nvPr>
        </p:nvSpPr>
        <p:spPr>
          <a:xfrm>
            <a:off x="300038" y="301625"/>
            <a:ext cx="10515600" cy="449263"/>
          </a:xfrm>
        </p:spPr>
        <p:txBody>
          <a:bodyPr rtlCol="0">
            <a:noAutofit/>
          </a:bodyPr>
          <a:lstStyle/>
          <a:p>
            <a:pPr eaLnBrk="1" fontAlgn="auto" hangingPunct="1">
              <a:spcAft>
                <a:spcPts val="0"/>
              </a:spcAft>
              <a:defRPr/>
            </a:pPr>
            <a:r>
              <a:rPr lang="tr-TR" sz="3200" b="1" spc="150" dirty="0">
                <a:ln w="11430"/>
                <a:solidFill>
                  <a:srgbClr val="F8F8F8"/>
                </a:solidFill>
                <a:effectLst>
                  <a:outerShdw blurRad="25400" algn="tl" rotWithShape="0">
                    <a:srgbClr val="000000">
                      <a:alpha val="43000"/>
                    </a:srgbClr>
                  </a:outerShdw>
                </a:effectLst>
              </a:rPr>
              <a:t>Elektrik Panosu</a:t>
            </a:r>
            <a:endParaRPr lang="tr-TR" sz="1100" b="1" dirty="0"/>
          </a:p>
        </p:txBody>
      </p:sp>
      <p:sp>
        <p:nvSpPr>
          <p:cNvPr id="7" name="İçerik Yer Tutucusu 6">
            <a:extLst>
              <a:ext uri="{FF2B5EF4-FFF2-40B4-BE49-F238E27FC236}">
                <a16:creationId xmlns:a16="http://schemas.microsoft.com/office/drawing/2014/main" id="{C86174B9-D230-C100-B675-9BDE19605B6A}"/>
              </a:ext>
            </a:extLst>
          </p:cNvPr>
          <p:cNvSpPr>
            <a:spLocks noGrp="1"/>
          </p:cNvSpPr>
          <p:nvPr>
            <p:ph idx="1"/>
          </p:nvPr>
        </p:nvSpPr>
        <p:spPr>
          <a:xfrm>
            <a:off x="300038" y="1235075"/>
            <a:ext cx="8170862" cy="5321300"/>
          </a:xfrm>
        </p:spPr>
        <p:txBody>
          <a:bodyPr rtlCol="0">
            <a:normAutofit fontScale="92500"/>
          </a:bodyPr>
          <a:lstStyle/>
          <a:p>
            <a:pPr eaLnBrk="1" fontAlgn="auto" hangingPunct="1">
              <a:spcAft>
                <a:spcPts val="0"/>
              </a:spcAft>
              <a:defRPr/>
            </a:pPr>
            <a:r>
              <a:rPr lang="tr-TR" dirty="0"/>
              <a:t>Ayrıca panonun kapağında </a:t>
            </a:r>
            <a:r>
              <a:rPr lang="tr-TR" dirty="0" err="1"/>
              <a:t>trible</a:t>
            </a:r>
            <a:r>
              <a:rPr lang="tr-TR" dirty="0"/>
              <a:t> (3 yönlü) </a:t>
            </a:r>
          </a:p>
          <a:p>
            <a:pPr marL="0" indent="0" eaLnBrk="1" fontAlgn="auto" hangingPunct="1">
              <a:spcAft>
                <a:spcPts val="0"/>
              </a:spcAft>
              <a:buFont typeface="Arial" panose="020B0604020202020204" pitchFamily="34" charset="0"/>
              <a:buNone/>
              <a:defRPr/>
            </a:pPr>
            <a:r>
              <a:rPr lang="tr-TR" dirty="0"/>
              <a:t>   bir anahtar vardır.</a:t>
            </a:r>
          </a:p>
          <a:p>
            <a:pPr eaLnBrk="1" fontAlgn="auto" hangingPunct="1">
              <a:spcAft>
                <a:spcPts val="0"/>
              </a:spcAft>
              <a:defRPr/>
            </a:pPr>
            <a:r>
              <a:rPr lang="tr-TR" dirty="0"/>
              <a:t>Bu anahtar ile elektrik beslemesi </a:t>
            </a:r>
          </a:p>
          <a:p>
            <a:pPr marL="0" indent="0" eaLnBrk="1" fontAlgn="auto" hangingPunct="1">
              <a:spcAft>
                <a:spcPts val="0"/>
              </a:spcAft>
              <a:buFont typeface="Arial" panose="020B0604020202020204" pitchFamily="34" charset="0"/>
              <a:buNone/>
              <a:defRPr/>
            </a:pPr>
            <a:r>
              <a:rPr lang="tr-TR" dirty="0"/>
              <a:t>   yönlendirilmektedir.</a:t>
            </a:r>
          </a:p>
          <a:p>
            <a:pPr marL="0" indent="0" eaLnBrk="1" fontAlgn="auto" hangingPunct="1">
              <a:spcAft>
                <a:spcPts val="0"/>
              </a:spcAft>
              <a:buFont typeface="Arial" panose="020B0604020202020204" pitchFamily="34" charset="0"/>
              <a:buNone/>
              <a:defRPr/>
            </a:pPr>
            <a:endParaRPr lang="tr-TR" dirty="0"/>
          </a:p>
          <a:p>
            <a:pPr eaLnBrk="1" fontAlgn="auto" hangingPunct="1">
              <a:spcAft>
                <a:spcPts val="0"/>
              </a:spcAft>
              <a:defRPr/>
            </a:pPr>
            <a:r>
              <a:rPr lang="tr-TR" dirty="0"/>
              <a:t>Anahtarın;</a:t>
            </a:r>
          </a:p>
          <a:p>
            <a:pPr eaLnBrk="1" fontAlgn="auto" hangingPunct="1">
              <a:spcAft>
                <a:spcPts val="0"/>
              </a:spcAft>
              <a:defRPr/>
            </a:pPr>
            <a:r>
              <a:rPr lang="tr-TR" dirty="0"/>
              <a:t>1.Yönü: Direk Şebeke elektriğini sisteme aktarır</a:t>
            </a:r>
          </a:p>
          <a:p>
            <a:pPr eaLnBrk="1" fontAlgn="auto" hangingPunct="1">
              <a:spcAft>
                <a:spcPts val="0"/>
              </a:spcAft>
              <a:defRPr/>
            </a:pPr>
            <a:r>
              <a:rPr lang="tr-TR" dirty="0"/>
              <a:t>2.Yönü: UPS(Güç kaynağı) ile sistemi besler</a:t>
            </a:r>
          </a:p>
          <a:p>
            <a:pPr eaLnBrk="1" fontAlgn="auto" hangingPunct="1">
              <a:spcAft>
                <a:spcPts val="0"/>
              </a:spcAft>
              <a:defRPr/>
            </a:pPr>
            <a:r>
              <a:rPr lang="tr-TR" dirty="0"/>
              <a:t>3.Yönü: Sistem elektriğini komple keser.</a:t>
            </a:r>
          </a:p>
          <a:p>
            <a:pPr marL="0" indent="0" eaLnBrk="1" fontAlgn="auto" hangingPunct="1">
              <a:spcAft>
                <a:spcPts val="0"/>
              </a:spcAft>
              <a:buFont typeface="Arial" panose="020B0604020202020204" pitchFamily="34" charset="0"/>
              <a:buNone/>
              <a:defRPr/>
            </a:pPr>
            <a:r>
              <a:rPr lang="tr-TR" dirty="0"/>
              <a:t>	</a:t>
            </a:r>
          </a:p>
          <a:p>
            <a:pPr marL="0" indent="0" eaLnBrk="1" fontAlgn="auto" hangingPunct="1">
              <a:spcAft>
                <a:spcPts val="0"/>
              </a:spcAft>
              <a:buFont typeface="Arial" panose="020B0604020202020204" pitchFamily="34" charset="0"/>
              <a:buNone/>
              <a:defRPr/>
            </a:pPr>
            <a:r>
              <a:rPr lang="tr-TR" dirty="0"/>
              <a:t>Geçerli(</a:t>
            </a:r>
            <a:r>
              <a:rPr lang="tr-TR" dirty="0" err="1"/>
              <a:t>Default</a:t>
            </a:r>
            <a:r>
              <a:rPr lang="tr-TR" dirty="0"/>
              <a:t>) yön olarak UPS Beslemesi ayarlanmıştır.</a:t>
            </a:r>
          </a:p>
          <a:p>
            <a:pPr eaLnBrk="1" fontAlgn="auto" hangingPunct="1">
              <a:spcAft>
                <a:spcPts val="0"/>
              </a:spcAft>
              <a:defRPr/>
            </a:pPr>
            <a:endParaRPr lang="tr-TR" dirty="0"/>
          </a:p>
          <a:p>
            <a:pPr eaLnBrk="1" fontAlgn="auto" hangingPunct="1">
              <a:spcAft>
                <a:spcPts val="0"/>
              </a:spcAft>
              <a:defRPr/>
            </a:pPr>
            <a:endParaRPr lang="tr-TR" dirty="0"/>
          </a:p>
        </p:txBody>
      </p:sp>
      <p:pic>
        <p:nvPicPr>
          <p:cNvPr id="6" name="Resim 5">
            <a:extLst>
              <a:ext uri="{FF2B5EF4-FFF2-40B4-BE49-F238E27FC236}">
                <a16:creationId xmlns:a16="http://schemas.microsoft.com/office/drawing/2014/main" id="{F8819E7F-BC67-887A-5D4B-ABC173141018}"/>
              </a:ext>
            </a:extLst>
          </p:cNvPr>
          <p:cNvPicPr>
            <a:picLocks noChangeAspect="1"/>
          </p:cNvPicPr>
          <p:nvPr/>
        </p:nvPicPr>
        <p:blipFill rotWithShape="1">
          <a:blip r:embed="rId2" cstate="print"/>
          <a:srcRect l="53393" t="22755" r="20282" b="35300"/>
          <a:stretch/>
        </p:blipFill>
        <p:spPr>
          <a:xfrm>
            <a:off x="7707853" y="1233999"/>
            <a:ext cx="4216066" cy="5038463"/>
          </a:xfrm>
          <a:prstGeom prst="rect">
            <a:avLst/>
          </a:prstGeom>
          <a:ln>
            <a:noFill/>
          </a:ln>
          <a:effectLst>
            <a:softEdge rad="112500"/>
          </a:effectLst>
        </p:spPr>
      </p:pic>
      <p:sp>
        <p:nvSpPr>
          <p:cNvPr id="8" name="7 Patlama 1">
            <a:extLst>
              <a:ext uri="{FF2B5EF4-FFF2-40B4-BE49-F238E27FC236}">
                <a16:creationId xmlns:a16="http://schemas.microsoft.com/office/drawing/2014/main" id="{FAF350E7-BF26-CA49-97A2-95887A7BE5BD}"/>
              </a:ext>
            </a:extLst>
          </p:cNvPr>
          <p:cNvSpPr/>
          <p:nvPr/>
        </p:nvSpPr>
        <p:spPr>
          <a:xfrm>
            <a:off x="9231313" y="3873500"/>
            <a:ext cx="1006475" cy="1065213"/>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0B33419-1DC7-02E5-D9F3-317F1E0E7F85}"/>
              </a:ext>
            </a:extLst>
          </p:cNvPr>
          <p:cNvSpPr>
            <a:spLocks noGrp="1"/>
          </p:cNvSpPr>
          <p:nvPr>
            <p:ph type="title"/>
          </p:nvPr>
        </p:nvSpPr>
        <p:spPr>
          <a:xfrm>
            <a:off x="528638" y="301625"/>
            <a:ext cx="10287000" cy="515938"/>
          </a:xfrm>
        </p:spPr>
        <p:txBody>
          <a:bodyPr rtlCol="0">
            <a:noAutofit/>
          </a:bodyPr>
          <a:lstStyle/>
          <a:p>
            <a:pPr eaLnBrk="1" fontAlgn="auto" hangingPunct="1">
              <a:spcAft>
                <a:spcPts val="0"/>
              </a:spcAft>
              <a:defRPr/>
            </a:pPr>
            <a:r>
              <a:rPr lang="tr-TR" sz="3200" b="1" spc="150" dirty="0">
                <a:ln w="11430"/>
                <a:solidFill>
                  <a:srgbClr val="F8F8F8"/>
                </a:solidFill>
                <a:effectLst>
                  <a:outerShdw blurRad="25400" algn="tl" rotWithShape="0">
                    <a:srgbClr val="000000">
                      <a:alpha val="43000"/>
                    </a:srgbClr>
                  </a:outerShdw>
                </a:effectLst>
              </a:rPr>
              <a:t>Klima</a:t>
            </a:r>
            <a:endParaRPr lang="tr-TR" sz="1100" b="1" dirty="0"/>
          </a:p>
        </p:txBody>
      </p:sp>
      <p:sp>
        <p:nvSpPr>
          <p:cNvPr id="7" name="İçerik Yer Tutucusu 6">
            <a:extLst>
              <a:ext uri="{FF2B5EF4-FFF2-40B4-BE49-F238E27FC236}">
                <a16:creationId xmlns:a16="http://schemas.microsoft.com/office/drawing/2014/main" id="{56FA0FB5-3F26-142D-0D63-6378CFEF6273}"/>
              </a:ext>
            </a:extLst>
          </p:cNvPr>
          <p:cNvSpPr>
            <a:spLocks noGrp="1"/>
          </p:cNvSpPr>
          <p:nvPr>
            <p:ph idx="1"/>
          </p:nvPr>
        </p:nvSpPr>
        <p:spPr>
          <a:xfrm>
            <a:off x="5326063" y="1093788"/>
            <a:ext cx="6537325" cy="5611812"/>
          </a:xfrm>
        </p:spPr>
        <p:txBody>
          <a:bodyPr rtlCol="0">
            <a:normAutofit fontScale="92500" lnSpcReduction="10000"/>
          </a:bodyPr>
          <a:lstStyle/>
          <a:p>
            <a:pPr eaLnBrk="1" fontAlgn="auto" hangingPunct="1">
              <a:spcAft>
                <a:spcPts val="0"/>
              </a:spcAft>
              <a:defRPr/>
            </a:pPr>
            <a:r>
              <a:rPr lang="tr-TR" dirty="0"/>
              <a:t>19-21 derecede sürekli çalışmaktadır</a:t>
            </a:r>
          </a:p>
          <a:p>
            <a:pPr eaLnBrk="1" fontAlgn="auto" hangingPunct="1">
              <a:spcAft>
                <a:spcPts val="0"/>
              </a:spcAft>
              <a:defRPr/>
            </a:pPr>
            <a:endParaRPr lang="tr-TR" dirty="0"/>
          </a:p>
          <a:p>
            <a:pPr eaLnBrk="1" fontAlgn="auto" hangingPunct="1">
              <a:spcAft>
                <a:spcPts val="0"/>
              </a:spcAft>
              <a:defRPr/>
            </a:pPr>
            <a:r>
              <a:rPr lang="de-DE" dirty="0"/>
              <a:t>25-30 </a:t>
            </a:r>
            <a:r>
              <a:rPr lang="de-DE" dirty="0" err="1"/>
              <a:t>günde</a:t>
            </a:r>
            <a:r>
              <a:rPr lang="de-DE" dirty="0"/>
              <a:t> </a:t>
            </a:r>
            <a:r>
              <a:rPr lang="de-DE" dirty="0" err="1"/>
              <a:t>bir</a:t>
            </a:r>
            <a:r>
              <a:rPr lang="de-DE" dirty="0"/>
              <a:t> </a:t>
            </a:r>
            <a:r>
              <a:rPr lang="de-DE" dirty="0" err="1"/>
              <a:t>kere</a:t>
            </a:r>
            <a:r>
              <a:rPr lang="de-DE" dirty="0"/>
              <a:t> </a:t>
            </a:r>
            <a:r>
              <a:rPr lang="de-DE" dirty="0" err="1"/>
              <a:t>klima</a:t>
            </a:r>
            <a:r>
              <a:rPr lang="de-DE" dirty="0"/>
              <a:t> </a:t>
            </a:r>
            <a:r>
              <a:rPr lang="de-DE" dirty="0" err="1"/>
              <a:t>filtresinin</a:t>
            </a:r>
            <a:r>
              <a:rPr lang="de-DE" dirty="0"/>
              <a:t> </a:t>
            </a:r>
            <a:r>
              <a:rPr lang="de-DE" dirty="0" err="1"/>
              <a:t>tozlarının</a:t>
            </a:r>
            <a:r>
              <a:rPr lang="de-DE" dirty="0"/>
              <a:t> </a:t>
            </a:r>
            <a:r>
              <a:rPr lang="de-DE" dirty="0" err="1"/>
              <a:t>temizlenmesi</a:t>
            </a:r>
            <a:r>
              <a:rPr lang="de-DE" dirty="0"/>
              <a:t> </a:t>
            </a:r>
            <a:r>
              <a:rPr lang="de-DE" dirty="0" err="1"/>
              <a:t>gerekmektedir</a:t>
            </a:r>
            <a:r>
              <a:rPr lang="de-DE" dirty="0"/>
              <a:t>, </a:t>
            </a:r>
          </a:p>
          <a:p>
            <a:pPr eaLnBrk="1" fontAlgn="auto" hangingPunct="1">
              <a:spcAft>
                <a:spcPts val="0"/>
              </a:spcAft>
              <a:defRPr/>
            </a:pPr>
            <a:endParaRPr lang="tr-TR" dirty="0"/>
          </a:p>
          <a:p>
            <a:pPr eaLnBrk="1" fontAlgn="auto" hangingPunct="1">
              <a:spcAft>
                <a:spcPts val="0"/>
              </a:spcAft>
              <a:defRPr/>
            </a:pPr>
            <a:r>
              <a:rPr lang="tr-TR" dirty="0"/>
              <a:t>Klima motoru soğuk havayı ortama iletemez/üfleyemez ve büyük bir gürültü yapar.</a:t>
            </a:r>
          </a:p>
          <a:p>
            <a:pPr eaLnBrk="1" fontAlgn="auto" hangingPunct="1">
              <a:spcAft>
                <a:spcPts val="0"/>
              </a:spcAft>
              <a:defRPr/>
            </a:pPr>
            <a:endParaRPr lang="tr-TR" dirty="0"/>
          </a:p>
          <a:p>
            <a:pPr eaLnBrk="1" fontAlgn="auto" hangingPunct="1">
              <a:spcAft>
                <a:spcPts val="0"/>
              </a:spcAft>
              <a:defRPr/>
            </a:pPr>
            <a:r>
              <a:rPr lang="tr-TR" dirty="0"/>
              <a:t>Dışarı çıkamayan soğuk hava klima radyatörlerinde buzlanma yapar</a:t>
            </a:r>
          </a:p>
          <a:p>
            <a:pPr eaLnBrk="1" fontAlgn="auto" hangingPunct="1">
              <a:spcAft>
                <a:spcPts val="0"/>
              </a:spcAft>
              <a:defRPr/>
            </a:pPr>
            <a:endParaRPr lang="tr-TR" dirty="0"/>
          </a:p>
          <a:p>
            <a:pPr eaLnBrk="1" fontAlgn="auto" hangingPunct="1">
              <a:spcAft>
                <a:spcPts val="0"/>
              </a:spcAft>
              <a:defRPr/>
            </a:pPr>
            <a:r>
              <a:rPr lang="tr-TR" dirty="0"/>
              <a:t>Buzlanma öncesi borularından ve gövdesinden sıvı akışı olur</a:t>
            </a:r>
          </a:p>
        </p:txBody>
      </p:sp>
      <p:pic>
        <p:nvPicPr>
          <p:cNvPr id="9" name="13 Resim" descr="IMG_20181005_162748.jpg">
            <a:extLst>
              <a:ext uri="{FF2B5EF4-FFF2-40B4-BE49-F238E27FC236}">
                <a16:creationId xmlns:a16="http://schemas.microsoft.com/office/drawing/2014/main" id="{EDC0B5C9-BC14-E23C-8CF5-C8E2AC11FBF7}"/>
              </a:ext>
            </a:extLst>
          </p:cNvPr>
          <p:cNvPicPr>
            <a:picLocks noChangeAspect="1"/>
          </p:cNvPicPr>
          <p:nvPr/>
        </p:nvPicPr>
        <p:blipFill>
          <a:blip r:embed="rId2" cstate="print"/>
          <a:srcRect l="16666" t="16666" b="8333"/>
          <a:stretch>
            <a:fillRect/>
          </a:stretch>
        </p:blipFill>
        <p:spPr>
          <a:xfrm>
            <a:off x="328112" y="1093355"/>
            <a:ext cx="4434520" cy="5321446"/>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2BEC6ED-24E2-9B7D-A318-BAA58B19042A}"/>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a:t>Sistem Odası</a:t>
            </a:r>
            <a:endParaRPr lang="tr-TR" dirty="0"/>
          </a:p>
        </p:txBody>
      </p:sp>
      <p:sp>
        <p:nvSpPr>
          <p:cNvPr id="8" name="İçerik Yer Tutucusu 2">
            <a:extLst>
              <a:ext uri="{FF2B5EF4-FFF2-40B4-BE49-F238E27FC236}">
                <a16:creationId xmlns:a16="http://schemas.microsoft.com/office/drawing/2014/main" id="{DB0CF0CF-63C3-2B05-F32D-4E5A83D1E61F}"/>
              </a:ext>
            </a:extLst>
          </p:cNvPr>
          <p:cNvSpPr txBox="1">
            <a:spLocks/>
          </p:cNvSpPr>
          <p:nvPr/>
        </p:nvSpPr>
        <p:spPr>
          <a:xfrm>
            <a:off x="579438" y="1090613"/>
            <a:ext cx="5516562" cy="57673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20000"/>
              </a:lnSpc>
              <a:spcAft>
                <a:spcPts val="0"/>
              </a:spcAft>
              <a:buFont typeface="Arial" panose="020B0604020202020204" pitchFamily="34" charset="0"/>
              <a:buNone/>
              <a:defRPr/>
            </a:pPr>
            <a:r>
              <a:rPr lang="tr-TR" sz="2400" b="1" dirty="0"/>
              <a:t>Sistem Kabini: </a:t>
            </a:r>
            <a:r>
              <a:rPr lang="tr-TR" sz="2400" dirty="0"/>
              <a:t>Sistem odasında bulunur ve aktif cihazları içerisinde muhafaza eder.</a:t>
            </a:r>
          </a:p>
          <a:p>
            <a:pPr algn="just" fontAlgn="auto">
              <a:lnSpc>
                <a:spcPct val="120000"/>
              </a:lnSpc>
              <a:spcAft>
                <a:spcPts val="0"/>
              </a:spcAft>
              <a:defRPr/>
            </a:pPr>
            <a:r>
              <a:rPr lang="tr-TR" sz="2400" b="1" dirty="0" err="1"/>
              <a:t>Router</a:t>
            </a:r>
            <a:r>
              <a:rPr lang="tr-TR" sz="2400" b="1" dirty="0"/>
              <a:t>(yönlendirici) - 1 adet</a:t>
            </a:r>
          </a:p>
          <a:p>
            <a:pPr algn="just" fontAlgn="auto">
              <a:lnSpc>
                <a:spcPct val="120000"/>
              </a:lnSpc>
              <a:spcAft>
                <a:spcPts val="0"/>
              </a:spcAft>
              <a:defRPr/>
            </a:pPr>
            <a:r>
              <a:rPr lang="tr-TR" sz="2400" b="1" dirty="0"/>
              <a:t>Monitör(Ekran)  - 1 adet</a:t>
            </a:r>
          </a:p>
          <a:p>
            <a:pPr algn="just" fontAlgn="auto">
              <a:lnSpc>
                <a:spcPct val="120000"/>
              </a:lnSpc>
              <a:spcAft>
                <a:spcPts val="0"/>
              </a:spcAft>
              <a:defRPr/>
            </a:pPr>
            <a:r>
              <a:rPr lang="tr-TR" sz="2400" b="1" dirty="0"/>
              <a:t>Sunucu(Server) - 1 adet</a:t>
            </a:r>
          </a:p>
          <a:p>
            <a:pPr algn="just" fontAlgn="auto">
              <a:lnSpc>
                <a:spcPct val="120000"/>
              </a:lnSpc>
              <a:spcAft>
                <a:spcPts val="0"/>
              </a:spcAft>
              <a:defRPr/>
            </a:pPr>
            <a:r>
              <a:rPr lang="tr-TR" sz="2400" b="1" dirty="0"/>
              <a:t>NVR (Ağ Video Kayıt) Cihazı - 1 adet</a:t>
            </a:r>
          </a:p>
          <a:p>
            <a:pPr algn="just" fontAlgn="auto">
              <a:lnSpc>
                <a:spcPct val="120000"/>
              </a:lnSpc>
              <a:spcAft>
                <a:spcPts val="0"/>
              </a:spcAft>
              <a:defRPr/>
            </a:pPr>
            <a:r>
              <a:rPr lang="tr-TR" sz="2400" b="1" dirty="0"/>
              <a:t>24 Port Yönetim </a:t>
            </a:r>
            <a:r>
              <a:rPr lang="tr-TR" sz="2400" b="1" dirty="0" err="1"/>
              <a:t>Switchi</a:t>
            </a:r>
            <a:r>
              <a:rPr lang="tr-TR" sz="2400" b="1" dirty="0"/>
              <a:t> - 1 adet</a:t>
            </a:r>
          </a:p>
          <a:p>
            <a:pPr algn="just" fontAlgn="auto">
              <a:lnSpc>
                <a:spcPct val="120000"/>
              </a:lnSpc>
              <a:spcAft>
                <a:spcPts val="0"/>
              </a:spcAft>
              <a:defRPr/>
            </a:pPr>
            <a:r>
              <a:rPr lang="tr-TR" sz="2400" b="1" dirty="0"/>
              <a:t>48 Port Salon </a:t>
            </a:r>
            <a:r>
              <a:rPr lang="tr-TR" sz="2400" b="1" dirty="0" err="1"/>
              <a:t>Switchi</a:t>
            </a:r>
            <a:r>
              <a:rPr lang="tr-TR" sz="2400" b="1" dirty="0"/>
              <a:t> - 1 adet</a:t>
            </a:r>
          </a:p>
          <a:p>
            <a:pPr algn="just" fontAlgn="auto">
              <a:lnSpc>
                <a:spcPct val="120000"/>
              </a:lnSpc>
              <a:spcAft>
                <a:spcPts val="0"/>
              </a:spcAft>
              <a:defRPr/>
            </a:pPr>
            <a:r>
              <a:rPr lang="tr-TR" sz="2400" b="1" dirty="0"/>
              <a:t>48’lik </a:t>
            </a:r>
            <a:r>
              <a:rPr lang="tr-TR" sz="2400" b="1" dirty="0" err="1"/>
              <a:t>Patchpanel</a:t>
            </a:r>
            <a:r>
              <a:rPr lang="tr-TR" sz="2400" b="1" dirty="0"/>
              <a:t> - 1adet</a:t>
            </a:r>
          </a:p>
          <a:p>
            <a:pPr algn="just" fontAlgn="auto">
              <a:lnSpc>
                <a:spcPct val="120000"/>
              </a:lnSpc>
              <a:spcAft>
                <a:spcPts val="0"/>
              </a:spcAft>
              <a:defRPr/>
            </a:pPr>
            <a:r>
              <a:rPr lang="tr-TR" sz="2400" b="1" dirty="0"/>
              <a:t>Fare(Mouse) - </a:t>
            </a:r>
            <a:r>
              <a:rPr lang="tr-TR" sz="2400" b="1"/>
              <a:t>1 adet bulunmaktadır</a:t>
            </a:r>
            <a:r>
              <a:rPr lang="tr-TR" sz="2400" b="1" dirty="0"/>
              <a:t>.</a:t>
            </a:r>
          </a:p>
        </p:txBody>
      </p:sp>
      <p:pic>
        <p:nvPicPr>
          <p:cNvPr id="9" name="Resim 8">
            <a:extLst>
              <a:ext uri="{FF2B5EF4-FFF2-40B4-BE49-F238E27FC236}">
                <a16:creationId xmlns:a16="http://schemas.microsoft.com/office/drawing/2014/main" id="{A867D60A-F917-9F16-8193-84F50A487AFD}"/>
              </a:ext>
            </a:extLst>
          </p:cNvPr>
          <p:cNvPicPr>
            <a:picLocks noChangeAspect="1"/>
          </p:cNvPicPr>
          <p:nvPr/>
        </p:nvPicPr>
        <p:blipFill rotWithShape="1">
          <a:blip r:embed="rId2"/>
          <a:srcRect l="6207" t="2866" r="6235" b="6140"/>
          <a:stretch/>
        </p:blipFill>
        <p:spPr>
          <a:xfrm>
            <a:off x="7218948" y="525916"/>
            <a:ext cx="3882190" cy="6240379"/>
          </a:xfrm>
          <a:prstGeom prst="roundRect">
            <a:avLst>
              <a:gd name="adj" fmla="val 1253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CB69A1A-AFBF-633B-19DF-A69CEE0EA3A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1- Sunucu(SERVER)</a:t>
            </a:r>
          </a:p>
        </p:txBody>
      </p:sp>
      <p:sp>
        <p:nvSpPr>
          <p:cNvPr id="33795" name="İçerik Yer Tutucusu 2">
            <a:extLst>
              <a:ext uri="{FF2B5EF4-FFF2-40B4-BE49-F238E27FC236}">
                <a16:creationId xmlns:a16="http://schemas.microsoft.com/office/drawing/2014/main" id="{1E4B51D0-588A-C6FC-487B-1DD541D889FD}"/>
              </a:ext>
            </a:extLst>
          </p:cNvPr>
          <p:cNvSpPr>
            <a:spLocks noGrp="1"/>
          </p:cNvSpPr>
          <p:nvPr>
            <p:ph idx="1"/>
          </p:nvPr>
        </p:nvSpPr>
        <p:spPr>
          <a:xfrm>
            <a:off x="444500" y="1055688"/>
            <a:ext cx="11106150" cy="1776412"/>
          </a:xfrm>
        </p:spPr>
        <p:txBody>
          <a:bodyPr/>
          <a:lstStyle/>
          <a:p>
            <a:pPr marL="0" indent="0" algn="just" eaLnBrk="1" hangingPunct="1">
              <a:lnSpc>
                <a:spcPct val="120000"/>
              </a:lnSpc>
              <a:buFont typeface="Arial" panose="020B0604020202020204" pitchFamily="34" charset="0"/>
              <a:buNone/>
            </a:pPr>
            <a:r>
              <a:rPr lang="tr-TR" altLang="tr-TR" sz="2400" b="1"/>
              <a:t>Sunucu (Server), </a:t>
            </a:r>
            <a:r>
              <a:rPr lang="tr-TR" altLang="tr-TR" sz="2400"/>
              <a:t>herhangi bir ağ üzerinde bir programı veya bir bilgiyi farklı kullanıcılara/sistemlere paylaştıran/dağıtan donanım veya yazılıma verilen genel isimdir. Burada temel nokta, sunucuların bir bilgisayar ağına bağlı olması. </a:t>
            </a:r>
          </a:p>
        </p:txBody>
      </p:sp>
      <p:pic>
        <p:nvPicPr>
          <p:cNvPr id="4" name="Resim 3">
            <a:extLst>
              <a:ext uri="{FF2B5EF4-FFF2-40B4-BE49-F238E27FC236}">
                <a16:creationId xmlns:a16="http://schemas.microsoft.com/office/drawing/2014/main" id="{7B1C5C82-2C72-703E-753C-96308AD97AA0}"/>
              </a:ext>
            </a:extLst>
          </p:cNvPr>
          <p:cNvPicPr>
            <a:picLocks noChangeAspect="1"/>
          </p:cNvPicPr>
          <p:nvPr/>
        </p:nvPicPr>
        <p:blipFill rotWithShape="1">
          <a:blip r:embed="rId2"/>
          <a:srcRect t="25007" b="25785"/>
          <a:stretch/>
        </p:blipFill>
        <p:spPr>
          <a:xfrm>
            <a:off x="5557838" y="3138488"/>
            <a:ext cx="6246812" cy="2805112"/>
          </a:xfrm>
          <a:prstGeom prst="rect">
            <a:avLst/>
          </a:prstGeom>
          <a:ln>
            <a:noFill/>
          </a:ln>
          <a:effectLst>
            <a:outerShdw blurRad="292100" dist="139700" dir="2700000" algn="tl" rotWithShape="0">
              <a:srgbClr val="333333">
                <a:alpha val="65000"/>
              </a:srgbClr>
            </a:outerShdw>
          </a:effectLst>
        </p:spPr>
      </p:pic>
      <p:sp>
        <p:nvSpPr>
          <p:cNvPr id="33797" name="Metin kutusu 5">
            <a:extLst>
              <a:ext uri="{FF2B5EF4-FFF2-40B4-BE49-F238E27FC236}">
                <a16:creationId xmlns:a16="http://schemas.microsoft.com/office/drawing/2014/main" id="{7611F56D-0D3F-5EB7-F4A8-B45B50E77FCE}"/>
              </a:ext>
            </a:extLst>
          </p:cNvPr>
          <p:cNvSpPr txBox="1">
            <a:spLocks noChangeArrowheads="1"/>
          </p:cNvSpPr>
          <p:nvPr/>
        </p:nvSpPr>
        <p:spPr bwMode="auto">
          <a:xfrm>
            <a:off x="444500" y="2832100"/>
            <a:ext cx="4684713"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20000"/>
              </a:lnSpc>
              <a:buFont typeface="Arial" panose="020B0604020202020204" pitchFamily="34" charset="0"/>
              <a:buNone/>
            </a:pPr>
            <a:r>
              <a:rPr lang="tr-TR" altLang="tr-TR" sz="2400"/>
              <a:t>Sistem odasında bulunan sunucuda tüm adayların bilgileri, kitapçıkları, cevap anahtarları vs. sunucu üzerinde tutulmaktadır. Aday veya görevli bilgisayarında hiçbir bilgi tutulmadığından arızalanmaları durumunda herhangi bir olumsuzluk yaşanmamaktadır.</a:t>
            </a:r>
            <a:br>
              <a:rPr lang="tr-TR" altLang="tr-TR" sz="2400"/>
            </a:br>
            <a:endParaRPr lang="tr-TR" altLang="tr-TR" sz="2400"/>
          </a:p>
          <a:p>
            <a:pPr algn="just" eaLnBrk="1" hangingPunct="1">
              <a:buFont typeface="Arial" panose="020B0604020202020204" pitchFamily="34" charset="0"/>
              <a:buNone/>
            </a:pPr>
            <a:endParaRPr lang="tr-TR" altLang="tr-T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9995059-CC62-F3C6-7CA6-F3CC5945EFB0}"/>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2- </a:t>
            </a:r>
            <a:r>
              <a:rPr lang="tr-TR" b="1" dirty="0" err="1"/>
              <a:t>Switchler</a:t>
            </a:r>
            <a:r>
              <a:rPr lang="tr-TR" b="1" dirty="0"/>
              <a:t>(Ağ Anahtarı)</a:t>
            </a:r>
            <a:br>
              <a:rPr lang="tr-TR" b="1" dirty="0"/>
            </a:br>
            <a:endParaRPr lang="tr-TR" b="1" dirty="0"/>
          </a:p>
        </p:txBody>
      </p:sp>
      <p:sp>
        <p:nvSpPr>
          <p:cNvPr id="34819" name="İçerik Yer Tutucusu 2">
            <a:extLst>
              <a:ext uri="{FF2B5EF4-FFF2-40B4-BE49-F238E27FC236}">
                <a16:creationId xmlns:a16="http://schemas.microsoft.com/office/drawing/2014/main" id="{E398428A-A37C-F585-0EF5-A1B9A5EF40CD}"/>
              </a:ext>
            </a:extLst>
          </p:cNvPr>
          <p:cNvSpPr>
            <a:spLocks noGrp="1"/>
          </p:cNvSpPr>
          <p:nvPr>
            <p:ph idx="1"/>
          </p:nvPr>
        </p:nvSpPr>
        <p:spPr>
          <a:xfrm>
            <a:off x="409575" y="1082675"/>
            <a:ext cx="10820400" cy="1511300"/>
          </a:xfrm>
        </p:spPr>
        <p:txBody>
          <a:bodyPr/>
          <a:lstStyle/>
          <a:p>
            <a:pPr marL="0" indent="0" algn="just" eaLnBrk="1" hangingPunct="1">
              <a:buFont typeface="Arial" panose="020B0604020202020204" pitchFamily="34" charset="0"/>
              <a:buNone/>
            </a:pPr>
            <a:r>
              <a:rPr lang="tr-TR" altLang="tr-TR" sz="3200"/>
              <a:t>Bilgisayarların ve diğer ağ öğelerinin birbirlerine bağlanmasına olanak veren ağ donanımlarından biridir. </a:t>
            </a:r>
          </a:p>
        </p:txBody>
      </p:sp>
      <p:pic>
        <p:nvPicPr>
          <p:cNvPr id="5" name="Resim 4">
            <a:extLst>
              <a:ext uri="{FF2B5EF4-FFF2-40B4-BE49-F238E27FC236}">
                <a16:creationId xmlns:a16="http://schemas.microsoft.com/office/drawing/2014/main" id="{F4EF21A4-8F0D-3900-8932-6F0AD4A2BEF1}"/>
              </a:ext>
            </a:extLst>
          </p:cNvPr>
          <p:cNvPicPr>
            <a:picLocks noChangeAspect="1"/>
          </p:cNvPicPr>
          <p:nvPr/>
        </p:nvPicPr>
        <p:blipFill rotWithShape="1">
          <a:blip r:embed="rId2"/>
          <a:srcRect t="39439" b="9333"/>
          <a:stretch/>
        </p:blipFill>
        <p:spPr>
          <a:xfrm>
            <a:off x="484188" y="4084638"/>
            <a:ext cx="5554662" cy="2470150"/>
          </a:xfrm>
          <a:prstGeom prst="rect">
            <a:avLst/>
          </a:prstGeom>
          <a:ln>
            <a:noFill/>
          </a:ln>
          <a:effectLst>
            <a:outerShdw blurRad="292100" dist="139700" dir="2700000" algn="tl" rotWithShape="0">
              <a:srgbClr val="333333">
                <a:alpha val="65000"/>
              </a:srgbClr>
            </a:outerShdw>
          </a:effectLst>
        </p:spPr>
      </p:pic>
      <p:pic>
        <p:nvPicPr>
          <p:cNvPr id="34821" name="Resim 5">
            <a:extLst>
              <a:ext uri="{FF2B5EF4-FFF2-40B4-BE49-F238E27FC236}">
                <a16:creationId xmlns:a16="http://schemas.microsoft.com/office/drawing/2014/main" id="{BC429C27-B0DA-5616-3410-F34A81F65D8A}"/>
              </a:ext>
            </a:extLst>
          </p:cNvPr>
          <p:cNvPicPr>
            <a:picLocks noChangeAspect="1"/>
          </p:cNvPicPr>
          <p:nvPr/>
        </p:nvPicPr>
        <p:blipFill>
          <a:blip r:embed="rId3">
            <a:extLst>
              <a:ext uri="{28A0092B-C50C-407E-A947-70E740481C1C}">
                <a14:useLocalDpi xmlns:a14="http://schemas.microsoft.com/office/drawing/2010/main" val="0"/>
              </a:ext>
            </a:extLst>
          </a:blip>
          <a:srcRect t="32982"/>
          <a:stretch>
            <a:fillRect/>
          </a:stretch>
        </p:blipFill>
        <p:spPr bwMode="auto">
          <a:xfrm>
            <a:off x="6315075" y="4084638"/>
            <a:ext cx="49149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İçerik Yer Tutucusu 2">
            <a:extLst>
              <a:ext uri="{FF2B5EF4-FFF2-40B4-BE49-F238E27FC236}">
                <a16:creationId xmlns:a16="http://schemas.microsoft.com/office/drawing/2014/main" id="{A59DFA97-7647-A212-44A4-02293EF81D35}"/>
              </a:ext>
            </a:extLst>
          </p:cNvPr>
          <p:cNvSpPr txBox="1">
            <a:spLocks/>
          </p:cNvSpPr>
          <p:nvPr/>
        </p:nvSpPr>
        <p:spPr bwMode="auto">
          <a:xfrm>
            <a:off x="484188" y="2470150"/>
            <a:ext cx="1082040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tr-TR" altLang="tr-TR"/>
              <a:t>Sistem odasında 1 adet 24 port, 1 adet 48 port switch bulunmaktadır.</a:t>
            </a:r>
          </a:p>
        </p:txBody>
      </p:sp>
      <p:sp>
        <p:nvSpPr>
          <p:cNvPr id="8" name="Dikdörtgen Belirtme Çizgisi 6">
            <a:extLst>
              <a:ext uri="{FF2B5EF4-FFF2-40B4-BE49-F238E27FC236}">
                <a16:creationId xmlns:a16="http://schemas.microsoft.com/office/drawing/2014/main" id="{F53BE5FE-5E90-30FB-996A-C0DCA45F2514}"/>
              </a:ext>
            </a:extLst>
          </p:cNvPr>
          <p:cNvSpPr/>
          <p:nvPr/>
        </p:nvSpPr>
        <p:spPr>
          <a:xfrm>
            <a:off x="2138363" y="3455988"/>
            <a:ext cx="2549525" cy="528637"/>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dirty="0"/>
              <a:t>24 Port</a:t>
            </a:r>
          </a:p>
        </p:txBody>
      </p:sp>
      <p:sp>
        <p:nvSpPr>
          <p:cNvPr id="9" name="Dikdörtgen Belirtme Çizgisi 7">
            <a:extLst>
              <a:ext uri="{FF2B5EF4-FFF2-40B4-BE49-F238E27FC236}">
                <a16:creationId xmlns:a16="http://schemas.microsoft.com/office/drawing/2014/main" id="{9771E495-19BE-55CE-95E6-991ACAA52D97}"/>
              </a:ext>
            </a:extLst>
          </p:cNvPr>
          <p:cNvSpPr/>
          <p:nvPr/>
        </p:nvSpPr>
        <p:spPr>
          <a:xfrm>
            <a:off x="7408863" y="3459163"/>
            <a:ext cx="2549525" cy="53022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dirty="0"/>
              <a:t>48 Port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Users\Arif\Desktop\rounded-triangle-png-21.png">
            <a:extLst>
              <a:ext uri="{FF2B5EF4-FFF2-40B4-BE49-F238E27FC236}">
                <a16:creationId xmlns:a16="http://schemas.microsoft.com/office/drawing/2014/main" id="{C36062BB-635D-072A-1C38-5B4E030FA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488" y="2270125"/>
            <a:ext cx="3630612"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nvan 1">
            <a:extLst>
              <a:ext uri="{FF2B5EF4-FFF2-40B4-BE49-F238E27FC236}">
                <a16:creationId xmlns:a16="http://schemas.microsoft.com/office/drawing/2014/main" id="{675A8F08-4032-5884-D496-1F2FA8E33E66}"/>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e-Sınav İzleme Merkezi </a:t>
            </a:r>
            <a:endParaRPr lang="tr-TR" dirty="0"/>
          </a:p>
        </p:txBody>
      </p:sp>
      <p:sp>
        <p:nvSpPr>
          <p:cNvPr id="4" name="Slayt Numarası Yer Tutucusu 3">
            <a:extLst>
              <a:ext uri="{FF2B5EF4-FFF2-40B4-BE49-F238E27FC236}">
                <a16:creationId xmlns:a16="http://schemas.microsoft.com/office/drawing/2014/main" id="{264AD490-BC13-BC52-DD3B-5D389AD940BE}"/>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0455664-AA3D-45C2-BA40-252E6D3CDC6C}" type="slidenum">
              <a:rPr lang="tr-TR" altLang="tr-TR" smtClean="0">
                <a:solidFill>
                  <a:srgbClr val="A50100"/>
                </a:solidFill>
              </a:rPr>
              <a:pPr>
                <a:defRPr/>
              </a:pPr>
              <a:t>3</a:t>
            </a:fld>
            <a:endParaRPr lang="tr-TR" altLang="tr-TR">
              <a:solidFill>
                <a:srgbClr val="A50100"/>
              </a:solidFill>
            </a:endParaRPr>
          </a:p>
        </p:txBody>
      </p:sp>
      <p:sp>
        <p:nvSpPr>
          <p:cNvPr id="8197" name="Dikdörtgen 6">
            <a:extLst>
              <a:ext uri="{FF2B5EF4-FFF2-40B4-BE49-F238E27FC236}">
                <a16:creationId xmlns:a16="http://schemas.microsoft.com/office/drawing/2014/main" id="{387083F1-A6AA-E850-000C-40C3FFD56D56}"/>
              </a:ext>
            </a:extLst>
          </p:cNvPr>
          <p:cNvSpPr>
            <a:spLocks noChangeArrowheads="1"/>
          </p:cNvSpPr>
          <p:nvPr/>
        </p:nvSpPr>
        <p:spPr bwMode="auto">
          <a:xfrm>
            <a:off x="7832725" y="3084513"/>
            <a:ext cx="36401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200" b="1"/>
              <a:t>E-Sınav </a:t>
            </a:r>
          </a:p>
          <a:p>
            <a:pPr algn="ctr" eaLnBrk="1" hangingPunct="1">
              <a:lnSpc>
                <a:spcPct val="100000"/>
              </a:lnSpc>
              <a:spcBef>
                <a:spcPct val="0"/>
              </a:spcBef>
              <a:buFontTx/>
              <a:buNone/>
            </a:pPr>
            <a:r>
              <a:rPr lang="tr-TR" altLang="tr-TR" sz="2200" b="1"/>
              <a:t>salon </a:t>
            </a:r>
          </a:p>
          <a:p>
            <a:pPr algn="ctr" eaLnBrk="1" hangingPunct="1">
              <a:lnSpc>
                <a:spcPct val="100000"/>
              </a:lnSpc>
              <a:spcBef>
                <a:spcPct val="0"/>
              </a:spcBef>
              <a:buFontTx/>
              <a:buNone/>
            </a:pPr>
            <a:r>
              <a:rPr lang="tr-TR" altLang="tr-TR" sz="2200" b="1"/>
              <a:t>Görevlilerinin</a:t>
            </a:r>
          </a:p>
          <a:p>
            <a:pPr algn="ctr" eaLnBrk="1" hangingPunct="1">
              <a:lnSpc>
                <a:spcPct val="100000"/>
              </a:lnSpc>
              <a:spcBef>
                <a:spcPct val="0"/>
              </a:spcBef>
              <a:buFontTx/>
              <a:buNone/>
            </a:pPr>
            <a:r>
              <a:rPr lang="tr-TR" altLang="tr-TR" sz="2200" b="1"/>
              <a:t> sınav salonlarına</a:t>
            </a:r>
          </a:p>
          <a:p>
            <a:pPr algn="ctr" eaLnBrk="1" hangingPunct="1">
              <a:lnSpc>
                <a:spcPct val="100000"/>
              </a:lnSpc>
              <a:spcBef>
                <a:spcPct val="0"/>
              </a:spcBef>
              <a:buFontTx/>
              <a:buNone/>
            </a:pPr>
            <a:r>
              <a:rPr lang="tr-TR" altLang="tr-TR" sz="2200" b="1"/>
              <a:t> cep telefonu ve çanta </a:t>
            </a:r>
          </a:p>
          <a:p>
            <a:pPr algn="ctr" eaLnBrk="1" hangingPunct="1">
              <a:lnSpc>
                <a:spcPct val="100000"/>
              </a:lnSpc>
              <a:spcBef>
                <a:spcPct val="0"/>
              </a:spcBef>
              <a:buFontTx/>
              <a:buNone/>
            </a:pPr>
            <a:r>
              <a:rPr lang="tr-TR" altLang="tr-TR" sz="2200" b="1"/>
              <a:t>ile girmeleri yasaktır. </a:t>
            </a:r>
            <a:endParaRPr lang="tr-TR" altLang="tr-TR" sz="2200">
              <a:solidFill>
                <a:srgbClr val="C00000"/>
              </a:solidFill>
            </a:endParaRPr>
          </a:p>
        </p:txBody>
      </p:sp>
      <p:grpSp>
        <p:nvGrpSpPr>
          <p:cNvPr id="8198" name="Grup 4">
            <a:extLst>
              <a:ext uri="{FF2B5EF4-FFF2-40B4-BE49-F238E27FC236}">
                <a16:creationId xmlns:a16="http://schemas.microsoft.com/office/drawing/2014/main" id="{9F75DB12-E9D0-A1A8-B998-3AD55B566525}"/>
              </a:ext>
            </a:extLst>
          </p:cNvPr>
          <p:cNvGrpSpPr>
            <a:grpSpLocks/>
          </p:cNvGrpSpPr>
          <p:nvPr/>
        </p:nvGrpSpPr>
        <p:grpSpPr bwMode="auto">
          <a:xfrm>
            <a:off x="347663" y="1074738"/>
            <a:ext cx="7045325" cy="5283200"/>
            <a:chOff x="348107" y="1074059"/>
            <a:chExt cx="7044748" cy="5283560"/>
          </a:xfrm>
        </p:grpSpPr>
        <p:pic>
          <p:nvPicPr>
            <p:cNvPr id="8199" name="Picture 2" descr="F:\CNYT_SNM\e-sınav görev ihlal  resimleri\31.07.2019\ORDU_SM1_CAM4_20190731_172742.bmp">
              <a:extLst>
                <a:ext uri="{FF2B5EF4-FFF2-40B4-BE49-F238E27FC236}">
                  <a16:creationId xmlns:a16="http://schemas.microsoft.com/office/drawing/2014/main" id="{C0EA8F54-265B-C4C9-4284-A16659AFF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07" y="1074059"/>
              <a:ext cx="7044748" cy="528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 descr="F:\CNYT_SNM\e-sınav görev ihlal  resimleri\31.07.2019\ORDU_SM1_CAM4_20190731_172742.bmp">
              <a:extLst>
                <a:ext uri="{FF2B5EF4-FFF2-40B4-BE49-F238E27FC236}">
                  <a16:creationId xmlns:a16="http://schemas.microsoft.com/office/drawing/2014/main" id="{25FB8E8F-F4FB-2A0B-0E9D-54D3F9993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12" t="44571" r="77586" b="45892"/>
            <a:stretch>
              <a:fillRect/>
            </a:stretch>
          </p:blipFill>
          <p:spPr bwMode="auto">
            <a:xfrm>
              <a:off x="1504336" y="3429000"/>
              <a:ext cx="422788" cy="50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 descr="F:\CNYT_SNM\e-sınav görev ihlal  resimleri\31.07.2019\ORDU_SM1_CAM4_20190731_172742.bmp">
              <a:extLst>
                <a:ext uri="{FF2B5EF4-FFF2-40B4-BE49-F238E27FC236}">
                  <a16:creationId xmlns:a16="http://schemas.microsoft.com/office/drawing/2014/main" id="{0F8ED14F-8888-98F8-F1D9-5984728A3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705" t="22636" r="50110" b="72131"/>
            <a:stretch>
              <a:fillRect/>
            </a:stretch>
          </p:blipFill>
          <p:spPr bwMode="auto">
            <a:xfrm>
              <a:off x="3569110" y="2270125"/>
              <a:ext cx="294967" cy="27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2" descr="F:\CNYT_SNM\e-sınav görev ihlal  resimleri\31.07.2019\ORDU_SM1_CAM4_20190731_172742.bmp">
              <a:extLst>
                <a:ext uri="{FF2B5EF4-FFF2-40B4-BE49-F238E27FC236}">
                  <a16:creationId xmlns:a16="http://schemas.microsoft.com/office/drawing/2014/main" id="{B0E4B97D-2275-CE25-6901-87FA7619A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3125" t="17406" r="13803" b="77362"/>
            <a:stretch>
              <a:fillRect/>
            </a:stretch>
          </p:blipFill>
          <p:spPr bwMode="auto">
            <a:xfrm>
              <a:off x="6204155" y="1993695"/>
              <a:ext cx="216310" cy="27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6088EB8-D010-A67A-07F7-36FCF9E1F3D7}"/>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3- </a:t>
            </a:r>
            <a:r>
              <a:rPr lang="tr-TR" b="1" dirty="0" err="1"/>
              <a:t>Patch</a:t>
            </a:r>
            <a:r>
              <a:rPr lang="tr-TR" b="1" dirty="0"/>
              <a:t> Paneller</a:t>
            </a:r>
          </a:p>
        </p:txBody>
      </p:sp>
      <p:sp>
        <p:nvSpPr>
          <p:cNvPr id="35843" name="İçerik Yer Tutucusu 2">
            <a:extLst>
              <a:ext uri="{FF2B5EF4-FFF2-40B4-BE49-F238E27FC236}">
                <a16:creationId xmlns:a16="http://schemas.microsoft.com/office/drawing/2014/main" id="{EF5C812F-15D5-4E9C-3321-361D24BE9069}"/>
              </a:ext>
            </a:extLst>
          </p:cNvPr>
          <p:cNvSpPr>
            <a:spLocks noGrp="1"/>
          </p:cNvSpPr>
          <p:nvPr>
            <p:ph idx="1"/>
          </p:nvPr>
        </p:nvSpPr>
        <p:spPr>
          <a:xfrm>
            <a:off x="525463" y="982663"/>
            <a:ext cx="10648950" cy="1511300"/>
          </a:xfrm>
        </p:spPr>
        <p:txBody>
          <a:bodyPr/>
          <a:lstStyle/>
          <a:p>
            <a:pPr marL="0" indent="0" algn="just" eaLnBrk="1" hangingPunct="1">
              <a:buFont typeface="Arial" panose="020B0604020202020204" pitchFamily="34" charset="0"/>
              <a:buNone/>
            </a:pPr>
            <a:r>
              <a:rPr lang="tr-TR" altLang="tr-TR"/>
              <a:t>Ağ kabloların hepsinin toplandığı kabin ya da kabinetlerin içinde bütün kabloların toplandığı priz gruplarına </a:t>
            </a:r>
            <a:r>
              <a:rPr lang="tr-TR" altLang="tr-TR" b="1"/>
              <a:t>patch panel</a:t>
            </a:r>
            <a:r>
              <a:rPr lang="tr-TR" altLang="tr-TR"/>
              <a:t> denir. Duvar prizlerindeki numaralar patch panellerde aynı numaradan bulunur.</a:t>
            </a:r>
          </a:p>
        </p:txBody>
      </p:sp>
      <p:pic>
        <p:nvPicPr>
          <p:cNvPr id="35844" name="Picture 2" descr="patch panel ne demek ile ilgili görsel sonucu">
            <a:extLst>
              <a:ext uri="{FF2B5EF4-FFF2-40B4-BE49-F238E27FC236}">
                <a16:creationId xmlns:a16="http://schemas.microsoft.com/office/drawing/2014/main" id="{C203F22F-F4A6-8FC9-2020-35572A1D4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2862263"/>
            <a:ext cx="56864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Resim 4">
            <a:extLst>
              <a:ext uri="{FF2B5EF4-FFF2-40B4-BE49-F238E27FC236}">
                <a16:creationId xmlns:a16="http://schemas.microsoft.com/office/drawing/2014/main" id="{D67D3A0B-7F36-8C55-5577-2C39C240FE98}"/>
              </a:ext>
            </a:extLst>
          </p:cNvPr>
          <p:cNvPicPr>
            <a:picLocks noChangeAspect="1"/>
          </p:cNvPicPr>
          <p:nvPr/>
        </p:nvPicPr>
        <p:blipFill>
          <a:blip r:embed="rId3">
            <a:extLst>
              <a:ext uri="{28A0092B-C50C-407E-A947-70E740481C1C}">
                <a14:useLocalDpi xmlns:a14="http://schemas.microsoft.com/office/drawing/2010/main" val="0"/>
              </a:ext>
            </a:extLst>
          </a:blip>
          <a:srcRect l="17213" t="57854" r="24933" b="7094"/>
          <a:stretch>
            <a:fillRect/>
          </a:stretch>
        </p:blipFill>
        <p:spPr bwMode="auto">
          <a:xfrm>
            <a:off x="6519863" y="2957513"/>
            <a:ext cx="39846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Düz Ok Bağlayıcısı 6">
            <a:extLst>
              <a:ext uri="{FF2B5EF4-FFF2-40B4-BE49-F238E27FC236}">
                <a16:creationId xmlns:a16="http://schemas.microsoft.com/office/drawing/2014/main" id="{628C80BE-3255-1EE7-D050-F0375BEC5B59}"/>
              </a:ext>
            </a:extLst>
          </p:cNvPr>
          <p:cNvCxnSpPr/>
          <p:nvPr/>
        </p:nvCxnSpPr>
        <p:spPr>
          <a:xfrm>
            <a:off x="5986463" y="4271963"/>
            <a:ext cx="1193800" cy="968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Düz Ok Bağlayıcısı 9">
            <a:extLst>
              <a:ext uri="{FF2B5EF4-FFF2-40B4-BE49-F238E27FC236}">
                <a16:creationId xmlns:a16="http://schemas.microsoft.com/office/drawing/2014/main" id="{D69F7840-A9AC-33C8-665D-DBA3DC7F8FD4}"/>
              </a:ext>
            </a:extLst>
          </p:cNvPr>
          <p:cNvCxnSpPr/>
          <p:nvPr/>
        </p:nvCxnSpPr>
        <p:spPr>
          <a:xfrm flipH="1">
            <a:off x="9742488" y="5024438"/>
            <a:ext cx="914400" cy="711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1" name="Resim 10">
            <a:extLst>
              <a:ext uri="{FF2B5EF4-FFF2-40B4-BE49-F238E27FC236}">
                <a16:creationId xmlns:a16="http://schemas.microsoft.com/office/drawing/2014/main" id="{1C453997-B486-18DE-A2F9-28A27D8B5284}"/>
              </a:ext>
            </a:extLst>
          </p:cNvPr>
          <p:cNvPicPr>
            <a:picLocks noChangeAspect="1"/>
          </p:cNvPicPr>
          <p:nvPr/>
        </p:nvPicPr>
        <p:blipFill rotWithShape="1">
          <a:blip r:embed="rId4"/>
          <a:srcRect l="30070" t="21474" r="26246" b="38246"/>
          <a:stretch/>
        </p:blipFill>
        <p:spPr>
          <a:xfrm>
            <a:off x="3678238" y="4827588"/>
            <a:ext cx="2308225" cy="15970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3A8F090-572D-4FFA-FA75-1005CEB851A6}"/>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4- NVR (</a:t>
            </a:r>
            <a:r>
              <a:rPr lang="tr-TR" b="1" dirty="0" err="1"/>
              <a:t>Kemara</a:t>
            </a:r>
            <a:r>
              <a:rPr lang="tr-TR" b="1" dirty="0"/>
              <a:t> Kayıt Cihazı)</a:t>
            </a:r>
          </a:p>
        </p:txBody>
      </p:sp>
      <p:sp>
        <p:nvSpPr>
          <p:cNvPr id="36867" name="İçerik Yer Tutucusu 2">
            <a:extLst>
              <a:ext uri="{FF2B5EF4-FFF2-40B4-BE49-F238E27FC236}">
                <a16:creationId xmlns:a16="http://schemas.microsoft.com/office/drawing/2014/main" id="{F9C58DB3-4350-2E2C-F136-0AE622F36DC0}"/>
              </a:ext>
            </a:extLst>
          </p:cNvPr>
          <p:cNvSpPr>
            <a:spLocks noGrp="1"/>
          </p:cNvSpPr>
          <p:nvPr>
            <p:ph idx="1"/>
          </p:nvPr>
        </p:nvSpPr>
        <p:spPr>
          <a:xfrm>
            <a:off x="596900" y="1071563"/>
            <a:ext cx="10820400" cy="1674812"/>
          </a:xfrm>
        </p:spPr>
        <p:txBody>
          <a:bodyPr/>
          <a:lstStyle/>
          <a:p>
            <a:pPr marL="0" indent="0" algn="just" eaLnBrk="1" hangingPunct="1">
              <a:buFont typeface="Arial" panose="020B0604020202020204" pitchFamily="34" charset="0"/>
              <a:buNone/>
            </a:pPr>
            <a:r>
              <a:rPr lang="tr-TR" altLang="tr-TR" b="1"/>
              <a:t>NVR</a:t>
            </a:r>
            <a:r>
              <a:rPr lang="tr-TR" altLang="tr-TR"/>
              <a:t>, güvenlik kamera sistemlerinin IP versiyonları için geliştirilen kayıt seçeneğidir. Salon içerisinde ve salona giriş kapısını görecek şekilde yerleştirilen kameralarla güvenliğin kaydını tutar. Yaklaşık 1 yıllık hem ses hem de görüntü kaydını tutacak şekilde ayarlanmıştır.</a:t>
            </a:r>
          </a:p>
        </p:txBody>
      </p:sp>
      <p:pic>
        <p:nvPicPr>
          <p:cNvPr id="36868" name="Resim 4">
            <a:extLst>
              <a:ext uri="{FF2B5EF4-FFF2-40B4-BE49-F238E27FC236}">
                <a16:creationId xmlns:a16="http://schemas.microsoft.com/office/drawing/2014/main" id="{78AE7535-E3D9-EC86-422C-213DF4202E14}"/>
              </a:ext>
            </a:extLst>
          </p:cNvPr>
          <p:cNvPicPr>
            <a:picLocks noChangeAspect="1"/>
          </p:cNvPicPr>
          <p:nvPr/>
        </p:nvPicPr>
        <p:blipFill>
          <a:blip r:embed="rId2">
            <a:extLst>
              <a:ext uri="{28A0092B-C50C-407E-A947-70E740481C1C}">
                <a14:useLocalDpi xmlns:a14="http://schemas.microsoft.com/office/drawing/2010/main" val="0"/>
              </a:ext>
            </a:extLst>
          </a:blip>
          <a:srcRect l="19809" t="24561" r="26859" b="46806"/>
          <a:stretch>
            <a:fillRect/>
          </a:stretch>
        </p:blipFill>
        <p:spPr bwMode="auto">
          <a:xfrm>
            <a:off x="6538913" y="3429000"/>
            <a:ext cx="3798887"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2" descr="nvr ne demek ile ilgili görsel sonucu">
            <a:extLst>
              <a:ext uri="{FF2B5EF4-FFF2-40B4-BE49-F238E27FC236}">
                <a16:creationId xmlns:a16="http://schemas.microsoft.com/office/drawing/2014/main" id="{C23CAE9D-AF08-5309-46CA-659FD1D39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323" b="29704"/>
          <a:stretch>
            <a:fillRect/>
          </a:stretch>
        </p:blipFill>
        <p:spPr bwMode="auto">
          <a:xfrm>
            <a:off x="806450" y="3271838"/>
            <a:ext cx="475138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AE093B4-DB11-AB24-1963-25B8097D06E5}"/>
              </a:ext>
            </a:extLst>
          </p:cNvPr>
          <p:cNvSpPr>
            <a:spLocks noGrp="1"/>
          </p:cNvSpPr>
          <p:nvPr>
            <p:ph type="title"/>
          </p:nvPr>
        </p:nvSpPr>
        <p:spPr>
          <a:xfrm>
            <a:off x="401638" y="285750"/>
            <a:ext cx="4029075" cy="488950"/>
          </a:xfrm>
        </p:spPr>
        <p:txBody>
          <a:bodyPr rtlCol="0"/>
          <a:lstStyle/>
          <a:p>
            <a:pPr eaLnBrk="1" fontAlgn="auto" hangingPunct="1">
              <a:spcAft>
                <a:spcPts val="0"/>
              </a:spcAft>
              <a:defRPr/>
            </a:pPr>
            <a:r>
              <a:rPr lang="tr-TR" b="1" dirty="0" err="1"/>
              <a:t>Kabinet</a:t>
            </a:r>
            <a:r>
              <a:rPr lang="tr-TR" b="1" dirty="0"/>
              <a:t> Yerleşimi</a:t>
            </a:r>
          </a:p>
        </p:txBody>
      </p:sp>
      <p:pic>
        <p:nvPicPr>
          <p:cNvPr id="37891" name="Resim 20">
            <a:extLst>
              <a:ext uri="{FF2B5EF4-FFF2-40B4-BE49-F238E27FC236}">
                <a16:creationId xmlns:a16="http://schemas.microsoft.com/office/drawing/2014/main" id="{236336F7-47E3-8CEE-CE31-147FCE7A4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44" r="12021" b="17427"/>
          <a:stretch>
            <a:fillRect/>
          </a:stretch>
        </p:blipFill>
        <p:spPr bwMode="auto">
          <a:xfrm>
            <a:off x="3398838" y="0"/>
            <a:ext cx="5394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B65687F-F55F-4CBC-96D5-CD07E22D148D}"/>
              </a:ext>
            </a:extLst>
          </p:cNvPr>
          <p:cNvSpPr>
            <a:spLocks noGrp="1"/>
          </p:cNvSpPr>
          <p:nvPr>
            <p:ph type="title"/>
          </p:nvPr>
        </p:nvSpPr>
        <p:spPr>
          <a:xfrm>
            <a:off x="401638" y="285750"/>
            <a:ext cx="4029075" cy="488950"/>
          </a:xfrm>
        </p:spPr>
        <p:txBody>
          <a:bodyPr rtlCol="0"/>
          <a:lstStyle/>
          <a:p>
            <a:pPr eaLnBrk="1" fontAlgn="auto" hangingPunct="1">
              <a:spcAft>
                <a:spcPts val="0"/>
              </a:spcAft>
              <a:defRPr/>
            </a:pPr>
            <a:r>
              <a:rPr lang="tr-TR" b="1" dirty="0"/>
              <a:t>Ağ Topolojisi</a:t>
            </a:r>
          </a:p>
        </p:txBody>
      </p:sp>
      <p:pic>
        <p:nvPicPr>
          <p:cNvPr id="38915" name="Resim 3">
            <a:extLst>
              <a:ext uri="{FF2B5EF4-FFF2-40B4-BE49-F238E27FC236}">
                <a16:creationId xmlns:a16="http://schemas.microsoft.com/office/drawing/2014/main" id="{7F01E06E-4C74-D270-63D3-77FB28887E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0838" y="952500"/>
            <a:ext cx="8842375"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659B4ACF-2999-CC60-5752-45266A919C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0"/>
            <a:ext cx="9675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86BBA9B-86C9-0E2D-F07D-CDBF99267B3D}"/>
              </a:ext>
            </a:extLst>
          </p:cNvPr>
          <p:cNvSpPr>
            <a:spLocks noGrp="1"/>
          </p:cNvSpPr>
          <p:nvPr>
            <p:ph type="title"/>
          </p:nvPr>
        </p:nvSpPr>
        <p:spPr>
          <a:xfrm>
            <a:off x="401638" y="285750"/>
            <a:ext cx="4029075" cy="488950"/>
          </a:xfrm>
        </p:spPr>
        <p:txBody>
          <a:bodyPr rtlCol="0"/>
          <a:lstStyle/>
          <a:p>
            <a:pPr eaLnBrk="1" fontAlgn="auto" hangingPunct="1">
              <a:spcAft>
                <a:spcPts val="0"/>
              </a:spcAft>
              <a:defRPr/>
            </a:pPr>
            <a:r>
              <a:rPr lang="tr-TR" dirty="0">
                <a:effectLst>
                  <a:outerShdw blurRad="50800" dist="38100" dir="2700000" algn="tl" rotWithShape="0">
                    <a:prstClr val="black">
                      <a:alpha val="40000"/>
                    </a:prstClr>
                  </a:outerShdw>
                </a:effectLst>
              </a:rPr>
              <a:t> </a:t>
            </a:r>
            <a:r>
              <a:rPr lang="tr-TR" b="1" dirty="0" err="1">
                <a:effectLst>
                  <a:outerShdw blurRad="50800" dist="38100" dir="2700000" algn="tl" rotWithShape="0">
                    <a:prstClr val="black">
                      <a:alpha val="40000"/>
                    </a:prstClr>
                  </a:outerShdw>
                </a:effectLst>
              </a:rPr>
              <a:t>Kabinet</a:t>
            </a:r>
            <a:r>
              <a:rPr lang="tr-TR" b="1" dirty="0">
                <a:effectLst>
                  <a:outerShdw blurRad="50800" dist="38100" dir="2700000" algn="tl" rotWithShape="0">
                    <a:prstClr val="black">
                      <a:alpha val="40000"/>
                    </a:prstClr>
                  </a:outerShdw>
                </a:effectLst>
              </a:rPr>
              <a:t> İçi Kablo Düzeni</a:t>
            </a:r>
            <a:endParaRPr lang="tr-TR" b="1" dirty="0"/>
          </a:p>
        </p:txBody>
      </p:sp>
      <p:pic>
        <p:nvPicPr>
          <p:cNvPr id="40963" name="Picture 3">
            <a:extLst>
              <a:ext uri="{FF2B5EF4-FFF2-40B4-BE49-F238E27FC236}">
                <a16:creationId xmlns:a16="http://schemas.microsoft.com/office/drawing/2014/main" id="{3F580ECD-8AD4-6578-BE0C-781EE4EFF418}"/>
              </a:ext>
            </a:extLst>
          </p:cNvPr>
          <p:cNvPicPr>
            <a:picLocks noChangeAspect="1"/>
          </p:cNvPicPr>
          <p:nvPr/>
        </p:nvPicPr>
        <p:blipFill>
          <a:blip r:embed="rId2">
            <a:extLst>
              <a:ext uri="{28A0092B-C50C-407E-A947-70E740481C1C}">
                <a14:useLocalDpi xmlns:a14="http://schemas.microsoft.com/office/drawing/2010/main" val="0"/>
              </a:ext>
            </a:extLst>
          </a:blip>
          <a:srcRect t="44978" b="11424"/>
          <a:stretch>
            <a:fillRect/>
          </a:stretch>
        </p:blipFill>
        <p:spPr bwMode="auto">
          <a:xfrm>
            <a:off x="7165975" y="1533525"/>
            <a:ext cx="46323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2">
            <a:extLst>
              <a:ext uri="{FF2B5EF4-FFF2-40B4-BE49-F238E27FC236}">
                <a16:creationId xmlns:a16="http://schemas.microsoft.com/office/drawing/2014/main" id="{72C626F2-3ABD-3FEC-780D-7527F0B173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820863"/>
            <a:ext cx="775335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1A97796-85AF-F590-32F0-C236123C786A}"/>
              </a:ext>
            </a:extLst>
          </p:cNvPr>
          <p:cNvSpPr>
            <a:spLocks noGrp="1"/>
          </p:cNvSpPr>
          <p:nvPr>
            <p:ph type="title"/>
          </p:nvPr>
        </p:nvSpPr>
        <p:spPr>
          <a:xfrm>
            <a:off x="401638" y="285750"/>
            <a:ext cx="4029075" cy="488950"/>
          </a:xfrm>
        </p:spPr>
        <p:txBody>
          <a:bodyPr rtlCol="0"/>
          <a:lstStyle/>
          <a:p>
            <a:pPr eaLnBrk="1" fontAlgn="auto" hangingPunct="1">
              <a:spcAft>
                <a:spcPts val="0"/>
              </a:spcAft>
              <a:defRPr/>
            </a:pPr>
            <a:r>
              <a:rPr lang="tr-TR" dirty="0">
                <a:effectLst>
                  <a:outerShdw blurRad="50800" dist="38100" dir="2700000" algn="tl" rotWithShape="0">
                    <a:prstClr val="black">
                      <a:alpha val="40000"/>
                    </a:prstClr>
                  </a:outerShdw>
                </a:effectLst>
              </a:rPr>
              <a:t> </a:t>
            </a:r>
            <a:r>
              <a:rPr lang="tr-TR" b="1" dirty="0">
                <a:effectLst>
                  <a:outerShdw blurRad="50800" dist="38100" dir="2700000" algn="tl" rotWithShape="0">
                    <a:prstClr val="black">
                      <a:alpha val="40000"/>
                    </a:prstClr>
                  </a:outerShdw>
                </a:effectLst>
              </a:rPr>
              <a:t>Konsol (Console) Port</a:t>
            </a:r>
            <a:endParaRPr lang="tr-TR" b="1" dirty="0"/>
          </a:p>
        </p:txBody>
      </p:sp>
      <p:pic>
        <p:nvPicPr>
          <p:cNvPr id="41987" name="Picture 2" descr="https://isp.it-dialog.com.ua/assets/cache_image/products/963/ex3400-24t-dc-rear-01_1280x800_0ba.jpg">
            <a:extLst>
              <a:ext uri="{FF2B5EF4-FFF2-40B4-BE49-F238E27FC236}">
                <a16:creationId xmlns:a16="http://schemas.microsoft.com/office/drawing/2014/main" id="{F0DDE799-8940-2719-3BC1-12312E06D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6" t="41576" r="1048" b="41455"/>
          <a:stretch>
            <a:fillRect/>
          </a:stretch>
        </p:blipFill>
        <p:spPr bwMode="auto">
          <a:xfrm>
            <a:off x="914400" y="4878388"/>
            <a:ext cx="1024255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12" descr="Huawei S5720S-28P-LI-AC Switches Support Guide, Manuals &amp;amp; PDF – Huawei">
            <a:extLst>
              <a:ext uri="{FF2B5EF4-FFF2-40B4-BE49-F238E27FC236}">
                <a16:creationId xmlns:a16="http://schemas.microsoft.com/office/drawing/2014/main" id="{131891CC-6FCF-A694-A7A3-2E9E619A0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312"/>
          <a:stretch>
            <a:fillRect/>
          </a:stretch>
        </p:blipFill>
        <p:spPr bwMode="auto">
          <a:xfrm>
            <a:off x="1471613" y="3252788"/>
            <a:ext cx="91281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6" descr="https://actfornet.com/public/uploads/network/enterprise-gateway/access-router/ar1200-series/AR1220C.jpg">
            <a:extLst>
              <a:ext uri="{FF2B5EF4-FFF2-40B4-BE49-F238E27FC236}">
                <a16:creationId xmlns:a16="http://schemas.microsoft.com/office/drawing/2014/main" id="{26047623-02DF-408D-9971-68A859BD7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3735" b="44241"/>
          <a:stretch>
            <a:fillRect/>
          </a:stretch>
        </p:blipFill>
        <p:spPr bwMode="auto">
          <a:xfrm>
            <a:off x="1282700" y="1428750"/>
            <a:ext cx="92170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a:extLst>
              <a:ext uri="{FF2B5EF4-FFF2-40B4-BE49-F238E27FC236}">
                <a16:creationId xmlns:a16="http://schemas.microsoft.com/office/drawing/2014/main" id="{CC743D99-9027-76DA-2047-B7874D49A7A3}"/>
              </a:ext>
            </a:extLst>
          </p:cNvPr>
          <p:cNvSpPr/>
          <p:nvPr/>
        </p:nvSpPr>
        <p:spPr>
          <a:xfrm>
            <a:off x="2349500" y="1858963"/>
            <a:ext cx="720725" cy="7477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1" name="Rectangle 14">
            <a:extLst>
              <a:ext uri="{FF2B5EF4-FFF2-40B4-BE49-F238E27FC236}">
                <a16:creationId xmlns:a16="http://schemas.microsoft.com/office/drawing/2014/main" id="{F550B8CF-4501-96B3-5702-1C163E30A48A}"/>
              </a:ext>
            </a:extLst>
          </p:cNvPr>
          <p:cNvSpPr/>
          <p:nvPr/>
        </p:nvSpPr>
        <p:spPr>
          <a:xfrm>
            <a:off x="8505825" y="3525838"/>
            <a:ext cx="720725" cy="7477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2" name="Rectangle 15">
            <a:extLst>
              <a:ext uri="{FF2B5EF4-FFF2-40B4-BE49-F238E27FC236}">
                <a16:creationId xmlns:a16="http://schemas.microsoft.com/office/drawing/2014/main" id="{DDD68629-3AFD-9BAC-5ABC-174DD2E98069}"/>
              </a:ext>
            </a:extLst>
          </p:cNvPr>
          <p:cNvSpPr/>
          <p:nvPr/>
        </p:nvSpPr>
        <p:spPr>
          <a:xfrm>
            <a:off x="1592263" y="5184775"/>
            <a:ext cx="720725" cy="7477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364E30-BF5F-348F-8FCB-36531D4022E5}"/>
              </a:ext>
            </a:extLst>
          </p:cNvPr>
          <p:cNvSpPr>
            <a:spLocks noGrp="1"/>
          </p:cNvSpPr>
          <p:nvPr>
            <p:ph type="title"/>
          </p:nvPr>
        </p:nvSpPr>
        <p:spPr>
          <a:xfrm>
            <a:off x="401638" y="285750"/>
            <a:ext cx="4029075" cy="488950"/>
          </a:xfrm>
        </p:spPr>
        <p:txBody>
          <a:bodyPr rtlCol="0"/>
          <a:lstStyle/>
          <a:p>
            <a:pPr eaLnBrk="1" fontAlgn="auto" hangingPunct="1">
              <a:spcAft>
                <a:spcPts val="0"/>
              </a:spcAft>
              <a:defRPr/>
            </a:pPr>
            <a:r>
              <a:rPr lang="tr-TR" b="1" dirty="0">
                <a:effectLst>
                  <a:outerShdw blurRad="50800" dist="38100" dir="2700000" algn="tl" rotWithShape="0">
                    <a:prstClr val="black">
                      <a:alpha val="40000"/>
                    </a:prstClr>
                  </a:outerShdw>
                </a:effectLst>
              </a:rPr>
              <a:t>Konsol (Console) Kablosu</a:t>
            </a:r>
            <a:endParaRPr lang="tr-TR" b="1" dirty="0"/>
          </a:p>
        </p:txBody>
      </p:sp>
      <p:pic>
        <p:nvPicPr>
          <p:cNvPr id="43011" name="Picture 18" descr="https://productimages.hepsiburada.net/s/6/375/9714804490290.jpg">
            <a:extLst>
              <a:ext uri="{FF2B5EF4-FFF2-40B4-BE49-F238E27FC236}">
                <a16:creationId xmlns:a16="http://schemas.microsoft.com/office/drawing/2014/main" id="{EC032E3F-ECB0-627D-628C-591527CDC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298" b="3384"/>
          <a:stretch>
            <a:fillRect/>
          </a:stretch>
        </p:blipFill>
        <p:spPr bwMode="auto">
          <a:xfrm>
            <a:off x="1338263" y="1055688"/>
            <a:ext cx="51435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2" descr="https://www.robotistan.com/usb-to-rs232-converter-pl2303-31280-44-O.jpg">
            <a:extLst>
              <a:ext uri="{FF2B5EF4-FFF2-40B4-BE49-F238E27FC236}">
                <a16:creationId xmlns:a16="http://schemas.microsoft.com/office/drawing/2014/main" id="{D6E45049-2424-B027-1C6E-B177C2850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2025" y="19192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1">
            <a:extLst>
              <a:ext uri="{FF2B5EF4-FFF2-40B4-BE49-F238E27FC236}">
                <a16:creationId xmlns:a16="http://schemas.microsoft.com/office/drawing/2014/main" id="{DEE689DC-A260-D20B-F5B7-BA3A15F44928}"/>
              </a:ext>
            </a:extLst>
          </p:cNvPr>
          <p:cNvSpPr txBox="1">
            <a:spLocks noChangeArrowheads="1"/>
          </p:cNvSpPr>
          <p:nvPr/>
        </p:nvSpPr>
        <p:spPr bwMode="auto">
          <a:xfrm>
            <a:off x="2390775" y="5876925"/>
            <a:ext cx="24209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b="1"/>
              <a:t>Konsol kablosu</a:t>
            </a:r>
          </a:p>
        </p:txBody>
      </p:sp>
      <p:sp>
        <p:nvSpPr>
          <p:cNvPr id="43014" name="TextBox 8">
            <a:extLst>
              <a:ext uri="{FF2B5EF4-FFF2-40B4-BE49-F238E27FC236}">
                <a16:creationId xmlns:a16="http://schemas.microsoft.com/office/drawing/2014/main" id="{98B6139A-8B56-6A70-5279-41A258905506}"/>
              </a:ext>
            </a:extLst>
          </p:cNvPr>
          <p:cNvSpPr txBox="1">
            <a:spLocks noChangeArrowheads="1"/>
          </p:cNvSpPr>
          <p:nvPr/>
        </p:nvSpPr>
        <p:spPr bwMode="auto">
          <a:xfrm>
            <a:off x="7700963" y="4776788"/>
            <a:ext cx="2081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b="1"/>
              <a:t>Serial-to-usb</a:t>
            </a:r>
          </a:p>
          <a:p>
            <a:pPr algn="ctr" eaLnBrk="1" hangingPunct="1">
              <a:lnSpc>
                <a:spcPct val="100000"/>
              </a:lnSpc>
              <a:spcBef>
                <a:spcPct val="0"/>
              </a:spcBef>
              <a:buFontTx/>
              <a:buNone/>
            </a:pPr>
            <a:r>
              <a:rPr lang="tr-TR" altLang="tr-TR" b="1"/>
              <a:t>dönüştürücü</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37EB8C-595F-48BB-AFD3-345586E7B781}"/>
              </a:ext>
            </a:extLst>
          </p:cNvPr>
          <p:cNvSpPr>
            <a:spLocks noGrp="1"/>
          </p:cNvSpPr>
          <p:nvPr>
            <p:ph type="title"/>
          </p:nvPr>
        </p:nvSpPr>
        <p:spPr>
          <a:xfrm>
            <a:off x="300038" y="301625"/>
            <a:ext cx="10515600" cy="449263"/>
          </a:xfrm>
        </p:spPr>
        <p:txBody>
          <a:bodyPr>
            <a:normAutofit fontScale="90000"/>
          </a:bodyPr>
          <a:lstStyle/>
          <a:p>
            <a:pPr eaLnBrk="1" hangingPunct="1">
              <a:defRPr/>
            </a:pPr>
            <a:r>
              <a:rPr lang="tr-TR" dirty="0"/>
              <a:t>IP ADRES</a:t>
            </a:r>
          </a:p>
        </p:txBody>
      </p:sp>
      <p:sp>
        <p:nvSpPr>
          <p:cNvPr id="4" name="Slayt Numarası Yer Tutucusu 3">
            <a:extLst>
              <a:ext uri="{FF2B5EF4-FFF2-40B4-BE49-F238E27FC236}">
                <a16:creationId xmlns:a16="http://schemas.microsoft.com/office/drawing/2014/main" id="{9CF266A7-96BA-57B5-4107-61B94E07964A}"/>
              </a:ext>
            </a:extLst>
          </p:cNvPr>
          <p:cNvSpPr>
            <a:spLocks noGrp="1"/>
          </p:cNvSpPr>
          <p:nvPr>
            <p:ph type="sldNum" sz="quarter" idx="12"/>
          </p:nvPr>
        </p:nvSpPr>
        <p:spPr/>
        <p:txBody>
          <a:bodyPr/>
          <a:lstStyle/>
          <a:p>
            <a:pPr>
              <a:defRPr/>
            </a:pPr>
            <a:fld id="{D1C0F214-A177-4E9F-8CEA-3E3014273CEF}" type="slidenum">
              <a:rPr lang="tr-TR" altLang="tr-TR"/>
              <a:pPr>
                <a:defRPr/>
              </a:pPr>
              <a:t>38</a:t>
            </a:fld>
            <a:endParaRPr lang="tr-TR" altLang="tr-TR"/>
          </a:p>
        </p:txBody>
      </p:sp>
      <p:pic>
        <p:nvPicPr>
          <p:cNvPr id="44036" name="İçerik Yer Tutucusu 4" descr="tablo içeren bir resim&#10;&#10;Açıklama otomatik olarak oluşturuldu">
            <a:extLst>
              <a:ext uri="{FF2B5EF4-FFF2-40B4-BE49-F238E27FC236}">
                <a16:creationId xmlns:a16="http://schemas.microsoft.com/office/drawing/2014/main" id="{F7818624-1DFC-DC46-22C3-15B0F39D0C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70138" y="1108075"/>
            <a:ext cx="7705725" cy="54483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EFF4160B-FB82-8EA6-CB0D-0DAE9840B3D2}"/>
              </a:ext>
            </a:extLst>
          </p:cNvPr>
          <p:cNvGraphicFramePr>
            <a:graphicFrameLocks noGrp="1"/>
          </p:cNvGraphicFramePr>
          <p:nvPr>
            <p:ph idx="1"/>
          </p:nvPr>
        </p:nvGraphicFramePr>
        <p:xfrm>
          <a:off x="417094" y="1009651"/>
          <a:ext cx="11534273" cy="5848349"/>
        </p:xfrm>
        <a:graphic>
          <a:graphicData uri="http://schemas.openxmlformats.org/drawingml/2006/table">
            <a:tbl>
              <a:tblPr firstRow="1" bandRow="1">
                <a:tableStyleId>{5202B0CA-FC54-4496-8BCA-5EF66A818D29}</a:tableStyleId>
              </a:tblPr>
              <a:tblGrid>
                <a:gridCol w="2883568">
                  <a:extLst>
                    <a:ext uri="{9D8B030D-6E8A-4147-A177-3AD203B41FA5}">
                      <a16:colId xmlns:a16="http://schemas.microsoft.com/office/drawing/2014/main" val="20000"/>
                    </a:ext>
                  </a:extLst>
                </a:gridCol>
                <a:gridCol w="3312914">
                  <a:extLst>
                    <a:ext uri="{9D8B030D-6E8A-4147-A177-3AD203B41FA5}">
                      <a16:colId xmlns:a16="http://schemas.microsoft.com/office/drawing/2014/main" val="20001"/>
                    </a:ext>
                  </a:extLst>
                </a:gridCol>
                <a:gridCol w="2797787">
                  <a:extLst>
                    <a:ext uri="{9D8B030D-6E8A-4147-A177-3AD203B41FA5}">
                      <a16:colId xmlns:a16="http://schemas.microsoft.com/office/drawing/2014/main" val="20002"/>
                    </a:ext>
                  </a:extLst>
                </a:gridCol>
                <a:gridCol w="2540004">
                  <a:extLst>
                    <a:ext uri="{9D8B030D-6E8A-4147-A177-3AD203B41FA5}">
                      <a16:colId xmlns:a16="http://schemas.microsoft.com/office/drawing/2014/main" val="20003"/>
                    </a:ext>
                  </a:extLst>
                </a:gridCol>
              </a:tblGrid>
              <a:tr h="441385">
                <a:tc gridSpan="4">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10000"/>
                  </a:ext>
                </a:extLst>
              </a:tr>
              <a:tr h="551731">
                <a:tc>
                  <a:txBody>
                    <a:bodyPr/>
                    <a:lstStyle/>
                    <a:p>
                      <a:r>
                        <a:rPr lang="tr-TR" sz="2400" dirty="0">
                          <a:highlight>
                            <a:srgbClr val="FFFF00"/>
                          </a:highlight>
                        </a:rPr>
                        <a:t>Router</a:t>
                      </a:r>
                    </a:p>
                  </a:txBody>
                  <a:tcPr/>
                </a:tc>
                <a:tc>
                  <a:txBody>
                    <a:bodyPr/>
                    <a:lstStyle/>
                    <a:p>
                      <a:r>
                        <a:rPr lang="tr-TR" sz="2400" dirty="0">
                          <a:highlight>
                            <a:srgbClr val="FFFF00"/>
                          </a:highlight>
                        </a:rPr>
                        <a:t>10.20x.x.1</a:t>
                      </a:r>
                    </a:p>
                  </a:txBody>
                  <a:tcPr/>
                </a:tc>
                <a:tc rowSpan="9">
                  <a:txBody>
                    <a:bodyPr/>
                    <a:lstStyle/>
                    <a:p>
                      <a:pPr algn="ctr"/>
                      <a:endParaRPr lang="tr-TR" sz="2400" dirty="0"/>
                    </a:p>
                    <a:p>
                      <a:pPr algn="ctr"/>
                      <a:endParaRPr lang="tr-TR" sz="2400" dirty="0"/>
                    </a:p>
                    <a:p>
                      <a:pPr algn="ctr"/>
                      <a:endParaRPr lang="tr-TR" sz="2400" dirty="0"/>
                    </a:p>
                    <a:p>
                      <a:pPr algn="ctr"/>
                      <a:endParaRPr lang="tr-TR" sz="2400" dirty="0"/>
                    </a:p>
                    <a:p>
                      <a:pPr algn="ctr"/>
                      <a:r>
                        <a:rPr lang="tr-TR" sz="2400" dirty="0"/>
                        <a:t>Subnet Mask</a:t>
                      </a:r>
                    </a:p>
                    <a:p>
                      <a:pPr algn="ctr"/>
                      <a:r>
                        <a:rPr lang="tr-TR" sz="2400" dirty="0">
                          <a:highlight>
                            <a:srgbClr val="00FF00"/>
                          </a:highlight>
                        </a:rPr>
                        <a:t>255.255.255.192</a:t>
                      </a:r>
                    </a:p>
                  </a:txBody>
                  <a:tcPr>
                    <a:solidFill>
                      <a:schemeClr val="accent4">
                        <a:lumMod val="40000"/>
                        <a:lumOff val="60000"/>
                      </a:schemeClr>
                    </a:solidFill>
                  </a:tcPr>
                </a:tc>
                <a:tc rowSpan="9">
                  <a:txBody>
                    <a:bodyPr/>
                    <a:lstStyle/>
                    <a:p>
                      <a:pPr algn="ctr"/>
                      <a:endParaRPr lang="tr-TR" sz="2400" dirty="0"/>
                    </a:p>
                    <a:p>
                      <a:pPr algn="ctr"/>
                      <a:endParaRPr lang="tr-TR" sz="2400" dirty="0"/>
                    </a:p>
                    <a:p>
                      <a:pPr algn="ctr"/>
                      <a:endParaRPr lang="tr-TR" sz="2400" dirty="0"/>
                    </a:p>
                    <a:p>
                      <a:pPr algn="ctr"/>
                      <a:endParaRPr lang="tr-TR" sz="2400" dirty="0"/>
                    </a:p>
                    <a:p>
                      <a:pPr algn="ctr"/>
                      <a:r>
                        <a:rPr lang="tr-TR" sz="2400" dirty="0"/>
                        <a:t>Default Gateway</a:t>
                      </a:r>
                    </a:p>
                    <a:p>
                      <a:pPr algn="ctr"/>
                      <a:r>
                        <a:rPr lang="tr-TR" sz="2400" dirty="0">
                          <a:highlight>
                            <a:srgbClr val="FF00FF"/>
                          </a:highlight>
                        </a:rPr>
                        <a:t>10.20x.x.1</a:t>
                      </a:r>
                    </a:p>
                  </a:txBody>
                  <a:tcPr>
                    <a:solidFill>
                      <a:schemeClr val="accent4">
                        <a:lumMod val="40000"/>
                        <a:lumOff val="60000"/>
                      </a:schemeClr>
                    </a:solidFill>
                  </a:tcPr>
                </a:tc>
                <a:extLst>
                  <a:ext uri="{0D108BD9-81ED-4DB2-BD59-A6C34878D82A}">
                    <a16:rowId xmlns:a16="http://schemas.microsoft.com/office/drawing/2014/main" val="10001"/>
                  </a:ext>
                </a:extLst>
              </a:tr>
              <a:tr h="551731">
                <a:tc>
                  <a:txBody>
                    <a:bodyPr/>
                    <a:lstStyle/>
                    <a:p>
                      <a:r>
                        <a:rPr lang="tr-TR" sz="2400" dirty="0">
                          <a:highlight>
                            <a:srgbClr val="FFFF00"/>
                          </a:highlight>
                        </a:rPr>
                        <a:t>MGMT Switch</a:t>
                      </a:r>
                    </a:p>
                  </a:txBody>
                  <a:tcPr/>
                </a:tc>
                <a:tc>
                  <a:txBody>
                    <a:bodyPr/>
                    <a:lstStyle/>
                    <a:p>
                      <a:r>
                        <a:rPr lang="tr-TR" sz="2400" dirty="0">
                          <a:highlight>
                            <a:srgbClr val="FFFF00"/>
                          </a:highlight>
                        </a:rPr>
                        <a:t>10.20x.x.2</a:t>
                      </a:r>
                    </a:p>
                  </a:txBody>
                  <a:tcPr/>
                </a:tc>
                <a:tc vMerge="1">
                  <a:txBody>
                    <a:bodyPr/>
                    <a:lstStyle/>
                    <a:p>
                      <a:endParaRPr lang="tr-TR" dirty="0"/>
                    </a:p>
                  </a:txBody>
                  <a:tcPr/>
                </a:tc>
                <a:tc vMerge="1">
                  <a:txBody>
                    <a:bodyPr/>
                    <a:lstStyle/>
                    <a:p>
                      <a:pPr algn="ctr"/>
                      <a:endParaRPr lang="tr-TR" sz="2400" dirty="0"/>
                    </a:p>
                  </a:txBody>
                  <a:tcPr/>
                </a:tc>
                <a:extLst>
                  <a:ext uri="{0D108BD9-81ED-4DB2-BD59-A6C34878D82A}">
                    <a16:rowId xmlns:a16="http://schemas.microsoft.com/office/drawing/2014/main" val="10002"/>
                  </a:ext>
                </a:extLst>
              </a:tr>
              <a:tr h="551731">
                <a:tc>
                  <a:txBody>
                    <a:bodyPr/>
                    <a:lstStyle/>
                    <a:p>
                      <a:r>
                        <a:rPr lang="tr-TR" sz="2400" dirty="0">
                          <a:highlight>
                            <a:srgbClr val="FFFF00"/>
                          </a:highlight>
                        </a:rPr>
                        <a:t>Salon Switch’leri</a:t>
                      </a:r>
                    </a:p>
                  </a:txBody>
                  <a:tcPr/>
                </a:tc>
                <a:tc>
                  <a:txBody>
                    <a:bodyPr/>
                    <a:lstStyle/>
                    <a:p>
                      <a:r>
                        <a:rPr lang="tr-TR" sz="2400" dirty="0">
                          <a:highlight>
                            <a:srgbClr val="FFFF00"/>
                          </a:highlight>
                        </a:rPr>
                        <a:t>10.20x.x.3-4-5</a:t>
                      </a:r>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0003"/>
                  </a:ext>
                </a:extLst>
              </a:tr>
              <a:tr h="551731">
                <a:tc>
                  <a:txBody>
                    <a:bodyPr/>
                    <a:lstStyle/>
                    <a:p>
                      <a:r>
                        <a:rPr lang="tr-TR" sz="2400" dirty="0"/>
                        <a:t>NVR</a:t>
                      </a:r>
                    </a:p>
                  </a:txBody>
                  <a:tcPr/>
                </a:tc>
                <a:tc>
                  <a:txBody>
                    <a:bodyPr/>
                    <a:lstStyle/>
                    <a:p>
                      <a:r>
                        <a:rPr lang="tr-TR" sz="2400" dirty="0"/>
                        <a:t>10.20x.x.20</a:t>
                      </a:r>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0004"/>
                  </a:ext>
                </a:extLst>
              </a:tr>
              <a:tr h="551731">
                <a:tc>
                  <a:txBody>
                    <a:bodyPr/>
                    <a:lstStyle/>
                    <a:p>
                      <a:r>
                        <a:rPr lang="tr-TR" sz="2400" dirty="0"/>
                        <a:t>Camera</a:t>
                      </a:r>
                    </a:p>
                  </a:txBody>
                  <a:tcPr/>
                </a:tc>
                <a:tc>
                  <a:txBody>
                    <a:bodyPr/>
                    <a:lstStyle/>
                    <a:p>
                      <a:r>
                        <a:rPr lang="tr-TR" sz="2400" dirty="0"/>
                        <a:t>10.20x.x.21-23</a:t>
                      </a:r>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0005"/>
                  </a:ext>
                </a:extLst>
              </a:tr>
              <a:tr h="551731">
                <a:tc>
                  <a:txBody>
                    <a:bodyPr/>
                    <a:lstStyle/>
                    <a:p>
                      <a:r>
                        <a:rPr lang="tr-TR" sz="2400" dirty="0"/>
                        <a:t>UPS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t>10.20x.x.35</a:t>
                      </a: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6"/>
                  </a:ext>
                </a:extLst>
              </a:tr>
              <a:tr h="551731">
                <a:tc>
                  <a:txBody>
                    <a:bodyPr/>
                    <a:lstStyle/>
                    <a:p>
                      <a:r>
                        <a:rPr lang="tr-TR" sz="2400" dirty="0">
                          <a:highlight>
                            <a:srgbClr val="FFFF00"/>
                          </a:highlight>
                        </a:rPr>
                        <a:t>Server</a:t>
                      </a:r>
                    </a:p>
                  </a:txBody>
                  <a:tcPr/>
                </a:tc>
                <a:tc>
                  <a:txBody>
                    <a:bodyPr/>
                    <a:lstStyle/>
                    <a:p>
                      <a:r>
                        <a:rPr lang="tr-TR" sz="2400" dirty="0">
                          <a:highlight>
                            <a:srgbClr val="FFFF00"/>
                          </a:highlight>
                        </a:rPr>
                        <a:t>10.20x.x.40-44</a:t>
                      </a:r>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0007"/>
                  </a:ext>
                </a:extLst>
              </a:tr>
              <a:tr h="551731">
                <a:tc>
                  <a:txBody>
                    <a:bodyPr/>
                    <a:lstStyle/>
                    <a:p>
                      <a:r>
                        <a:rPr lang="tr-TR" sz="2400" dirty="0">
                          <a:highlight>
                            <a:srgbClr val="FFFF00"/>
                          </a:highlight>
                        </a:rPr>
                        <a:t>Printer</a:t>
                      </a:r>
                    </a:p>
                  </a:txBody>
                  <a:tcPr/>
                </a:tc>
                <a:tc>
                  <a:txBody>
                    <a:bodyPr/>
                    <a:lstStyle/>
                    <a:p>
                      <a:r>
                        <a:rPr lang="tr-TR" sz="2400" dirty="0">
                          <a:highlight>
                            <a:srgbClr val="FFFF00"/>
                          </a:highlight>
                        </a:rPr>
                        <a:t>10.20x.x.50-62</a:t>
                      </a:r>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0008"/>
                  </a:ext>
                </a:extLst>
              </a:tr>
              <a:tr h="551731">
                <a:tc>
                  <a:txBody>
                    <a:bodyPr/>
                    <a:lstStyle/>
                    <a:p>
                      <a:r>
                        <a:rPr lang="tr-TR" sz="2400" dirty="0"/>
                        <a:t>Kiosk</a:t>
                      </a:r>
                    </a:p>
                  </a:txBody>
                  <a:tcPr/>
                </a:tc>
                <a:tc>
                  <a:txBody>
                    <a:bodyPr/>
                    <a:lstStyle/>
                    <a:p>
                      <a:r>
                        <a:rPr lang="tr-TR" sz="2400" dirty="0"/>
                        <a:t>10.20x.x.60-62</a:t>
                      </a:r>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0009"/>
                  </a:ext>
                </a:extLst>
              </a:tr>
              <a:tr h="441385">
                <a:tc gridSpan="4">
                  <a:txBody>
                    <a:bodyPr/>
                    <a:lstStyle/>
                    <a:p>
                      <a:endParaRPr lang="tr-TR" sz="1800" dirty="0"/>
                    </a:p>
                  </a:txBody>
                  <a:tcPr>
                    <a:solidFill>
                      <a:schemeClr val="tx1"/>
                    </a:solidFill>
                  </a:tcPr>
                </a:tc>
                <a:tc hMerge="1">
                  <a:txBody>
                    <a:bodyPr/>
                    <a:lstStyle/>
                    <a:p>
                      <a:endParaRPr lang="tr-TR" sz="2400" dirty="0"/>
                    </a:p>
                  </a:txBody>
                  <a:tcPr/>
                </a:tc>
                <a:tc hMerge="1">
                  <a:txBody>
                    <a:bodyPr/>
                    <a:lstStyle/>
                    <a:p>
                      <a:pPr algn="ctr"/>
                      <a:endParaRPr lang="tr-TR" sz="2400" dirty="0"/>
                    </a:p>
                  </a:txBody>
                  <a:tcPr/>
                </a:tc>
                <a:tc hMerge="1">
                  <a:txBody>
                    <a:bodyPr/>
                    <a:lstStyle/>
                    <a:p>
                      <a:pPr algn="ctr"/>
                      <a:endParaRPr lang="tr-TR" sz="2400" dirty="0"/>
                    </a:p>
                  </a:txBody>
                  <a:tcPr/>
                </a:tc>
                <a:extLst>
                  <a:ext uri="{0D108BD9-81ED-4DB2-BD59-A6C34878D82A}">
                    <a16:rowId xmlns:a16="http://schemas.microsoft.com/office/drawing/2014/main" val="10010"/>
                  </a:ext>
                </a:extLst>
              </a:tr>
            </a:tbl>
          </a:graphicData>
        </a:graphic>
      </p:graphicFrame>
      <p:sp>
        <p:nvSpPr>
          <p:cNvPr id="5" name="Title 1">
            <a:extLst>
              <a:ext uri="{FF2B5EF4-FFF2-40B4-BE49-F238E27FC236}">
                <a16:creationId xmlns:a16="http://schemas.microsoft.com/office/drawing/2014/main" id="{C5A24214-3EE8-F05A-A37A-B7A61A373B97}"/>
              </a:ext>
            </a:extLst>
          </p:cNvPr>
          <p:cNvSpPr txBox="1">
            <a:spLocks/>
          </p:cNvSpPr>
          <p:nvPr/>
        </p:nvSpPr>
        <p:spPr>
          <a:xfrm rot="5400000">
            <a:off x="2924175" y="-2924175"/>
            <a:ext cx="1009650" cy="6858000"/>
          </a:xfrm>
          <a:prstGeom prst="rect">
            <a:avLst/>
          </a:prstGeom>
          <a:gradFill>
            <a:gsLst>
              <a:gs pos="0">
                <a:srgbClr val="D78FE5"/>
              </a:gs>
              <a:gs pos="100000">
                <a:srgbClr val="4F2270"/>
              </a:gs>
            </a:gsLst>
            <a:lin ang="5400000" scaled="1"/>
          </a:gradFill>
        </p:spPr>
        <p:txBody>
          <a:bodyPr vert="vert27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tr-TR" dirty="0">
                <a:solidFill>
                  <a:schemeClr val="bg1"/>
                </a:solidFill>
                <a:effectLst>
                  <a:outerShdw blurRad="50800" dist="38100" dir="2700000" algn="tl" rotWithShape="0">
                    <a:prstClr val="black">
                      <a:alpha val="40000"/>
                    </a:prstClr>
                  </a:outerShdw>
                </a:effectLst>
              </a:rPr>
              <a:t> 	 </a:t>
            </a:r>
            <a:r>
              <a:rPr lang="tr-TR" b="1" dirty="0">
                <a:solidFill>
                  <a:schemeClr val="bg1"/>
                </a:solidFill>
                <a:effectLst>
                  <a:outerShdw blurRad="50800" dist="38100" dir="2700000" algn="tl" rotWithShape="0">
                    <a:prstClr val="black">
                      <a:alpha val="40000"/>
                    </a:prstClr>
                  </a:outerShdw>
                </a:effectLst>
              </a:rPr>
              <a:t>Ağ Cihazları IP Planı</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6D720618-C696-70AC-D73C-1653AF2F421D}"/>
              </a:ext>
            </a:extLst>
          </p:cNvPr>
          <p:cNvSpPr>
            <a:spLocks noGrp="1"/>
          </p:cNvSpPr>
          <p:nvPr>
            <p:ph type="title"/>
          </p:nvPr>
        </p:nvSpPr>
        <p:spPr>
          <a:xfrm>
            <a:off x="300038" y="207963"/>
            <a:ext cx="10515600" cy="665162"/>
          </a:xfrm>
        </p:spPr>
        <p:txBody>
          <a:bodyPr rtlCol="0"/>
          <a:lstStyle/>
          <a:p>
            <a:pPr eaLnBrk="1" fontAlgn="auto" hangingPunct="1">
              <a:spcAft>
                <a:spcPts val="0"/>
              </a:spcAft>
              <a:defRPr/>
            </a:pPr>
            <a:r>
              <a:rPr lang="tr-TR" sz="3600" b="1" dirty="0"/>
              <a:t>e - Sınav Nedir ? </a:t>
            </a:r>
          </a:p>
        </p:txBody>
      </p:sp>
      <p:pic>
        <p:nvPicPr>
          <p:cNvPr id="6" name="İçerik Yer Tutucusu 5">
            <a:extLst>
              <a:ext uri="{FF2B5EF4-FFF2-40B4-BE49-F238E27FC236}">
                <a16:creationId xmlns:a16="http://schemas.microsoft.com/office/drawing/2014/main" id="{BBC667F5-7419-42AD-9307-D6BE13300D73}"/>
              </a:ext>
            </a:extLst>
          </p:cNvPr>
          <p:cNvPicPr>
            <a:picLocks noGrp="1" noChangeAspect="1"/>
          </p:cNvPicPr>
          <p:nvPr>
            <p:ph idx="4294967295"/>
          </p:nvPr>
        </p:nvPicPr>
        <p:blipFill>
          <a:blip r:embed="rId2"/>
          <a:stretch>
            <a:fillRect/>
          </a:stretch>
        </p:blipFill>
        <p:spPr>
          <a:xfrm>
            <a:off x="6381750" y="1700213"/>
            <a:ext cx="5265738" cy="4027487"/>
          </a:xfrm>
          <a:effectLst>
            <a:outerShdw blurRad="292100" dist="139700" dir="2700000" algn="tl" rotWithShape="0">
              <a:srgbClr val="333333">
                <a:alpha val="65000"/>
              </a:srgbClr>
            </a:outerShdw>
          </a:effectLst>
        </p:spPr>
      </p:pic>
      <p:sp>
        <p:nvSpPr>
          <p:cNvPr id="9220" name="Metin kutusu 7">
            <a:extLst>
              <a:ext uri="{FF2B5EF4-FFF2-40B4-BE49-F238E27FC236}">
                <a16:creationId xmlns:a16="http://schemas.microsoft.com/office/drawing/2014/main" id="{F7BECB63-27C5-A91F-E0E0-0B92509E4BBF}"/>
              </a:ext>
            </a:extLst>
          </p:cNvPr>
          <p:cNvSpPr txBox="1">
            <a:spLocks noChangeArrowheads="1"/>
          </p:cNvSpPr>
          <p:nvPr/>
        </p:nvSpPr>
        <p:spPr bwMode="auto">
          <a:xfrm>
            <a:off x="777875" y="1090613"/>
            <a:ext cx="51308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3200"/>
              <a:t>Basılı evrak kullanılmaksızın, sınav uygulama ve değerlendirilmesine ilişkin her türlü işlemin elektronik ortamda yapıldığı sınavlardır.</a:t>
            </a:r>
          </a:p>
        </p:txBody>
      </p:sp>
      <p:sp>
        <p:nvSpPr>
          <p:cNvPr id="11" name="Slayt Numarası Yer Tutucusu 10">
            <a:extLst>
              <a:ext uri="{FF2B5EF4-FFF2-40B4-BE49-F238E27FC236}">
                <a16:creationId xmlns:a16="http://schemas.microsoft.com/office/drawing/2014/main" id="{99A40477-297C-EF96-7888-B55472BC8B03}"/>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42CD7A44-4BAC-4674-9374-D6D454645E46}" type="slidenum">
              <a:rPr lang="tr-TR" altLang="tr-TR" smtClean="0">
                <a:solidFill>
                  <a:srgbClr val="A50100"/>
                </a:solidFill>
              </a:rPr>
              <a:pPr>
                <a:defRPr/>
              </a:pPr>
              <a:t>4</a:t>
            </a:fld>
            <a:endParaRPr lang="tr-TR" altLang="tr-TR">
              <a:solidFill>
                <a:srgbClr val="A50100"/>
              </a:solidFill>
            </a:endParaRPr>
          </a:p>
        </p:txBody>
      </p:sp>
      <p:sp>
        <p:nvSpPr>
          <p:cNvPr id="9222" name="Metin kutusu 6">
            <a:extLst>
              <a:ext uri="{FF2B5EF4-FFF2-40B4-BE49-F238E27FC236}">
                <a16:creationId xmlns:a16="http://schemas.microsoft.com/office/drawing/2014/main" id="{B2870F9E-CA8F-4108-774F-BA2A12ECEAA7}"/>
              </a:ext>
            </a:extLst>
          </p:cNvPr>
          <p:cNvSpPr txBox="1">
            <a:spLocks noChangeArrowheads="1"/>
          </p:cNvSpPr>
          <p:nvPr/>
        </p:nvSpPr>
        <p:spPr bwMode="auto">
          <a:xfrm>
            <a:off x="777875" y="4125913"/>
            <a:ext cx="51308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3200"/>
              <a:t>Ülkemizde Elektronik Sınav Uygulamaları 03.05.2011 Yılından bu yana (yaklaşık 11 yıldır) yapılmaktadır.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B2646900-C094-60C5-4226-9E63C6FEC193}"/>
              </a:ext>
            </a:extLst>
          </p:cNvPr>
          <p:cNvGraphicFramePr>
            <a:graphicFrameLocks noGrp="1"/>
          </p:cNvGraphicFramePr>
          <p:nvPr>
            <p:ph idx="1"/>
          </p:nvPr>
        </p:nvGraphicFramePr>
        <p:xfrm>
          <a:off x="368968" y="1009650"/>
          <a:ext cx="11470105" cy="5848349"/>
        </p:xfrm>
        <a:graphic>
          <a:graphicData uri="http://schemas.openxmlformats.org/drawingml/2006/table">
            <a:tbl>
              <a:tblPr firstRow="1" bandRow="1">
                <a:tableStyleId>{5202B0CA-FC54-4496-8BCA-5EF66A818D29}</a:tableStyleId>
              </a:tblPr>
              <a:tblGrid>
                <a:gridCol w="2298396">
                  <a:extLst>
                    <a:ext uri="{9D8B030D-6E8A-4147-A177-3AD203B41FA5}">
                      <a16:colId xmlns:a16="http://schemas.microsoft.com/office/drawing/2014/main" val="20000"/>
                    </a:ext>
                  </a:extLst>
                </a:gridCol>
                <a:gridCol w="3863614">
                  <a:extLst>
                    <a:ext uri="{9D8B030D-6E8A-4147-A177-3AD203B41FA5}">
                      <a16:colId xmlns:a16="http://schemas.microsoft.com/office/drawing/2014/main" val="20001"/>
                    </a:ext>
                  </a:extLst>
                </a:gridCol>
                <a:gridCol w="2782222">
                  <a:extLst>
                    <a:ext uri="{9D8B030D-6E8A-4147-A177-3AD203B41FA5}">
                      <a16:colId xmlns:a16="http://schemas.microsoft.com/office/drawing/2014/main" val="20002"/>
                    </a:ext>
                  </a:extLst>
                </a:gridCol>
                <a:gridCol w="2525873">
                  <a:extLst>
                    <a:ext uri="{9D8B030D-6E8A-4147-A177-3AD203B41FA5}">
                      <a16:colId xmlns:a16="http://schemas.microsoft.com/office/drawing/2014/main" val="20003"/>
                    </a:ext>
                  </a:extLst>
                </a:gridCol>
              </a:tblGrid>
              <a:tr h="420887">
                <a:tc gridSpan="4">
                  <a:txBody>
                    <a:bodyPr/>
                    <a:lstStyle/>
                    <a:p>
                      <a:endParaRPr lang="tr-TR" dirty="0"/>
                    </a:p>
                  </a:txBody>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10000"/>
                  </a:ext>
                </a:extLst>
              </a:tr>
              <a:tr h="714631">
                <a:tc>
                  <a:txBody>
                    <a:bodyPr/>
                    <a:lstStyle/>
                    <a:p>
                      <a:r>
                        <a:rPr lang="tr-TR" sz="2400" dirty="0"/>
                        <a:t>Öğretmen PC</a:t>
                      </a:r>
                    </a:p>
                  </a:txBody>
                  <a:tcPr/>
                </a:tc>
                <a:tc>
                  <a:txBody>
                    <a:bodyPr/>
                    <a:lstStyle/>
                    <a:p>
                      <a:r>
                        <a:rPr lang="tr-TR" sz="2400" dirty="0"/>
                        <a:t>10.20x.x.70</a:t>
                      </a:r>
                    </a:p>
                  </a:txBody>
                  <a:tcPr/>
                </a:tc>
                <a:tc rowSpan="3">
                  <a:txBody>
                    <a:bodyPr/>
                    <a:lstStyle/>
                    <a:p>
                      <a:pPr algn="ctr"/>
                      <a:endParaRPr lang="tr-TR" sz="2400" dirty="0"/>
                    </a:p>
                    <a:p>
                      <a:pPr algn="ctr"/>
                      <a:endParaRPr lang="tr-TR" sz="2400" dirty="0"/>
                    </a:p>
                    <a:p>
                      <a:pPr algn="ctr"/>
                      <a:endParaRPr lang="tr-TR" sz="2400" dirty="0"/>
                    </a:p>
                    <a:p>
                      <a:pPr algn="ctr"/>
                      <a:endParaRPr lang="tr-TR" sz="2400" dirty="0"/>
                    </a:p>
                    <a:p>
                      <a:pPr algn="ctr"/>
                      <a:r>
                        <a:rPr lang="tr-TR" sz="2400" dirty="0"/>
                        <a:t>Subnet Mask</a:t>
                      </a:r>
                    </a:p>
                    <a:p>
                      <a:pPr algn="ctr"/>
                      <a:r>
                        <a:rPr lang="tr-TR" sz="2400" dirty="0"/>
                        <a:t>255.255.255.192</a:t>
                      </a:r>
                    </a:p>
                  </a:txBody>
                  <a:tcPr>
                    <a:solidFill>
                      <a:schemeClr val="accent4">
                        <a:lumMod val="40000"/>
                        <a:lumOff val="60000"/>
                      </a:schemeClr>
                    </a:solidFill>
                  </a:tcPr>
                </a:tc>
                <a:tc rowSpan="3">
                  <a:txBody>
                    <a:bodyPr/>
                    <a:lstStyle/>
                    <a:p>
                      <a:pPr algn="ctr"/>
                      <a:endParaRPr lang="tr-TR" sz="2400" dirty="0"/>
                    </a:p>
                    <a:p>
                      <a:pPr algn="ctr"/>
                      <a:endParaRPr lang="tr-TR" sz="2400" dirty="0"/>
                    </a:p>
                    <a:p>
                      <a:pPr algn="ctr"/>
                      <a:endParaRPr lang="tr-TR" sz="2400" dirty="0"/>
                    </a:p>
                    <a:p>
                      <a:pPr algn="ctr"/>
                      <a:endParaRPr lang="tr-TR" sz="2400" dirty="0"/>
                    </a:p>
                    <a:p>
                      <a:pPr algn="ctr"/>
                      <a:r>
                        <a:rPr lang="tr-TR" sz="2400" dirty="0"/>
                        <a:t>Default Gateway</a:t>
                      </a:r>
                    </a:p>
                    <a:p>
                      <a:pPr algn="ctr"/>
                      <a:r>
                        <a:rPr lang="tr-TR" sz="2400" dirty="0">
                          <a:highlight>
                            <a:srgbClr val="FF00FF"/>
                          </a:highlight>
                        </a:rPr>
                        <a:t>10.20x.x.65</a:t>
                      </a:r>
                    </a:p>
                  </a:txBody>
                  <a:tcPr>
                    <a:solidFill>
                      <a:schemeClr val="accent4">
                        <a:lumMod val="40000"/>
                        <a:lumOff val="60000"/>
                      </a:schemeClr>
                    </a:solidFill>
                  </a:tcPr>
                </a:tc>
                <a:extLst>
                  <a:ext uri="{0D108BD9-81ED-4DB2-BD59-A6C34878D82A}">
                    <a16:rowId xmlns:a16="http://schemas.microsoft.com/office/drawing/2014/main" val="10001"/>
                  </a:ext>
                </a:extLst>
              </a:tr>
              <a:tr h="2082285">
                <a:tc>
                  <a:txBody>
                    <a:bodyPr/>
                    <a:lstStyle/>
                    <a:p>
                      <a:endParaRPr lang="tr-TR" sz="2400" dirty="0"/>
                    </a:p>
                    <a:p>
                      <a:endParaRPr lang="tr-TR" sz="2400" dirty="0"/>
                    </a:p>
                    <a:p>
                      <a:r>
                        <a:rPr lang="tr-TR" sz="2400" dirty="0"/>
                        <a:t>Öğrenci PC</a:t>
                      </a:r>
                    </a:p>
                  </a:txBody>
                  <a:tcPr/>
                </a:tc>
                <a:tc>
                  <a:txBody>
                    <a:bodyPr/>
                    <a:lstStyle/>
                    <a:p>
                      <a:endParaRPr lang="tr-TR" sz="2400" dirty="0"/>
                    </a:p>
                    <a:p>
                      <a:r>
                        <a:rPr lang="tr-TR" sz="2400" dirty="0"/>
                        <a:t>10.20x.x.71 - 90   (20</a:t>
                      </a:r>
                      <a:r>
                        <a:rPr lang="tr-TR" sz="2400" baseline="0" dirty="0"/>
                        <a:t> PC)</a:t>
                      </a:r>
                    </a:p>
                    <a:p>
                      <a:r>
                        <a:rPr lang="tr-TR" sz="2400" baseline="0" dirty="0">
                          <a:highlight>
                            <a:srgbClr val="FFFF00"/>
                          </a:highlight>
                        </a:rPr>
                        <a:t>10.20x.x.71 - 100 (30 PC)</a:t>
                      </a:r>
                    </a:p>
                    <a:p>
                      <a:r>
                        <a:rPr lang="tr-TR" sz="2400" baseline="0" dirty="0"/>
                        <a:t>10.20x.x.71 - 110 (40 PC)</a:t>
                      </a:r>
                      <a:endParaRPr lang="tr-TR" sz="2400" dirty="0"/>
                    </a:p>
                  </a:txBody>
                  <a:tcPr/>
                </a:tc>
                <a:tc vMerge="1">
                  <a:txBody>
                    <a:bodyPr/>
                    <a:lstStyle/>
                    <a:p>
                      <a:endParaRPr lang="tr-TR" dirty="0"/>
                    </a:p>
                  </a:txBody>
                  <a:tcPr/>
                </a:tc>
                <a:tc vMerge="1">
                  <a:txBody>
                    <a:bodyPr/>
                    <a:lstStyle/>
                    <a:p>
                      <a:pPr algn="ctr"/>
                      <a:endParaRPr lang="tr-TR" sz="2400" dirty="0"/>
                    </a:p>
                  </a:txBody>
                  <a:tcPr/>
                </a:tc>
                <a:extLst>
                  <a:ext uri="{0D108BD9-81ED-4DB2-BD59-A6C34878D82A}">
                    <a16:rowId xmlns:a16="http://schemas.microsoft.com/office/drawing/2014/main" val="10002"/>
                  </a:ext>
                </a:extLst>
              </a:tr>
              <a:tr h="2209659">
                <a:tc>
                  <a:txBody>
                    <a:bodyPr/>
                    <a:lstStyle/>
                    <a:p>
                      <a:endParaRPr lang="tr-TR" sz="2400" dirty="0"/>
                    </a:p>
                    <a:p>
                      <a:endParaRPr lang="tr-TR" sz="2400" dirty="0"/>
                    </a:p>
                    <a:p>
                      <a:r>
                        <a:rPr lang="tr-TR" sz="2400" dirty="0"/>
                        <a:t>Yedek PC</a:t>
                      </a:r>
                    </a:p>
                  </a:txBody>
                  <a:tcPr/>
                </a:tc>
                <a:tc>
                  <a:txBody>
                    <a:bodyPr/>
                    <a:lstStyle/>
                    <a:p>
                      <a:endParaRPr lang="tr-TR" sz="2400" dirty="0"/>
                    </a:p>
                    <a:p>
                      <a:r>
                        <a:rPr lang="tr-TR" sz="2400" dirty="0"/>
                        <a:t>10.20x.x.91 - 92   (20 PC)</a:t>
                      </a:r>
                    </a:p>
                    <a:p>
                      <a:r>
                        <a:rPr lang="tr-TR" sz="2400" dirty="0">
                          <a:highlight>
                            <a:srgbClr val="FFFF00"/>
                          </a:highlight>
                        </a:rPr>
                        <a:t>10.20x.x.101-102</a:t>
                      </a:r>
                      <a:r>
                        <a:rPr lang="tr-TR" sz="2400" baseline="0" dirty="0">
                          <a:highlight>
                            <a:srgbClr val="FFFF00"/>
                          </a:highlight>
                        </a:rPr>
                        <a:t> (30 PC)</a:t>
                      </a:r>
                    </a:p>
                    <a:p>
                      <a:r>
                        <a:rPr lang="tr-TR" sz="2400" baseline="0" dirty="0"/>
                        <a:t>10.20x.x.111-112 (40 PC)</a:t>
                      </a:r>
                    </a:p>
                    <a:p>
                      <a:endParaRPr lang="tr-TR" sz="2400" dirty="0"/>
                    </a:p>
                  </a:txBody>
                  <a:tcPr/>
                </a:tc>
                <a:tc vMerge="1">
                  <a:txBody>
                    <a:bodyPr/>
                    <a:lstStyle/>
                    <a:p>
                      <a:endParaRPr lang="tr-TR" dirty="0"/>
                    </a:p>
                  </a:txBody>
                  <a:tcPr/>
                </a:tc>
                <a:tc vMerge="1">
                  <a:txBody>
                    <a:bodyPr/>
                    <a:lstStyle/>
                    <a:p>
                      <a:endParaRPr lang="tr-TR" dirty="0"/>
                    </a:p>
                  </a:txBody>
                  <a:tcPr/>
                </a:tc>
                <a:extLst>
                  <a:ext uri="{0D108BD9-81ED-4DB2-BD59-A6C34878D82A}">
                    <a16:rowId xmlns:a16="http://schemas.microsoft.com/office/drawing/2014/main" val="10003"/>
                  </a:ext>
                </a:extLst>
              </a:tr>
              <a:tr h="420887">
                <a:tc gridSpan="4">
                  <a:txBody>
                    <a:bodyPr/>
                    <a:lstStyle/>
                    <a:p>
                      <a:endParaRPr lang="tr-TR" sz="1800" dirty="0"/>
                    </a:p>
                  </a:txBody>
                  <a:tcPr>
                    <a:solidFill>
                      <a:schemeClr val="tx1"/>
                    </a:solidFill>
                  </a:tcPr>
                </a:tc>
                <a:tc hMerge="1">
                  <a:txBody>
                    <a:bodyPr/>
                    <a:lstStyle/>
                    <a:p>
                      <a:endParaRPr lang="tr-TR" sz="2400" dirty="0"/>
                    </a:p>
                  </a:txBody>
                  <a:tcPr/>
                </a:tc>
                <a:tc hMerge="1">
                  <a:txBody>
                    <a:bodyPr/>
                    <a:lstStyle/>
                    <a:p>
                      <a:pPr algn="ctr"/>
                      <a:endParaRPr lang="tr-TR" sz="2400" dirty="0"/>
                    </a:p>
                  </a:txBody>
                  <a:tcPr/>
                </a:tc>
                <a:tc hMerge="1">
                  <a:txBody>
                    <a:bodyPr/>
                    <a:lstStyle/>
                    <a:p>
                      <a:pPr algn="ctr"/>
                      <a:endParaRPr lang="tr-TR" sz="2400" dirty="0"/>
                    </a:p>
                  </a:txBody>
                  <a:tcPr/>
                </a:tc>
                <a:extLst>
                  <a:ext uri="{0D108BD9-81ED-4DB2-BD59-A6C34878D82A}">
                    <a16:rowId xmlns:a16="http://schemas.microsoft.com/office/drawing/2014/main" val="10004"/>
                  </a:ext>
                </a:extLst>
              </a:tr>
            </a:tbl>
          </a:graphicData>
        </a:graphic>
      </p:graphicFrame>
      <p:sp>
        <p:nvSpPr>
          <p:cNvPr id="5" name="Title 1">
            <a:extLst>
              <a:ext uri="{FF2B5EF4-FFF2-40B4-BE49-F238E27FC236}">
                <a16:creationId xmlns:a16="http://schemas.microsoft.com/office/drawing/2014/main" id="{F4147449-5310-8C8D-55AE-6E44486DB910}"/>
              </a:ext>
            </a:extLst>
          </p:cNvPr>
          <p:cNvSpPr txBox="1">
            <a:spLocks/>
          </p:cNvSpPr>
          <p:nvPr/>
        </p:nvSpPr>
        <p:spPr>
          <a:xfrm rot="5400000">
            <a:off x="2924175" y="-2924175"/>
            <a:ext cx="1009650" cy="6858000"/>
          </a:xfrm>
          <a:prstGeom prst="rect">
            <a:avLst/>
          </a:prstGeom>
          <a:gradFill>
            <a:gsLst>
              <a:gs pos="0">
                <a:srgbClr val="D78FE5"/>
              </a:gs>
              <a:gs pos="100000">
                <a:srgbClr val="4F2270"/>
              </a:gs>
            </a:gsLst>
            <a:lin ang="5400000" scaled="1"/>
          </a:gradFill>
        </p:spPr>
        <p:txBody>
          <a:bodyPr vert="vert27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tr-TR" dirty="0">
                <a:solidFill>
                  <a:schemeClr val="bg1"/>
                </a:solidFill>
                <a:effectLst>
                  <a:outerShdw blurRad="50800" dist="38100" dir="2700000" algn="tl" rotWithShape="0">
                    <a:prstClr val="black">
                      <a:alpha val="40000"/>
                    </a:prstClr>
                  </a:outerShdw>
                </a:effectLst>
              </a:rPr>
              <a:t> 	  </a:t>
            </a:r>
            <a:r>
              <a:rPr lang="tr-TR" b="1" dirty="0">
                <a:solidFill>
                  <a:schemeClr val="bg1"/>
                </a:solidFill>
                <a:effectLst>
                  <a:outerShdw blurRad="50800" dist="38100" dir="2700000" algn="tl" rotWithShape="0">
                    <a:prstClr val="black">
                      <a:alpha val="40000"/>
                    </a:prstClr>
                  </a:outerShdw>
                </a:effectLst>
              </a:rPr>
              <a:t>Salon-1 IP Planı</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4C25C7-4E65-ED96-D615-4F54930D0CA2}"/>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dirty="0"/>
              <a:t>Sınıf 1 PC IP Adresleri</a:t>
            </a:r>
          </a:p>
        </p:txBody>
      </p:sp>
      <p:sp>
        <p:nvSpPr>
          <p:cNvPr id="4" name="Slayt Numarası Yer Tutucusu 3">
            <a:extLst>
              <a:ext uri="{FF2B5EF4-FFF2-40B4-BE49-F238E27FC236}">
                <a16:creationId xmlns:a16="http://schemas.microsoft.com/office/drawing/2014/main" id="{A8AE21BD-29B0-59DD-D915-39243BBAF2E8}"/>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69A66D1-FDA8-4BD9-954F-BF9448101EB6}" type="slidenum">
              <a:rPr lang="tr-TR" altLang="tr-TR" smtClean="0">
                <a:solidFill>
                  <a:srgbClr val="A50100"/>
                </a:solidFill>
              </a:rPr>
              <a:pPr>
                <a:defRPr/>
              </a:pPr>
              <a:t>41</a:t>
            </a:fld>
            <a:endParaRPr lang="tr-TR" altLang="tr-TR">
              <a:solidFill>
                <a:srgbClr val="A50100"/>
              </a:solidFill>
            </a:endParaRPr>
          </a:p>
        </p:txBody>
      </p:sp>
      <p:grpSp>
        <p:nvGrpSpPr>
          <p:cNvPr id="47108" name="Grup 32">
            <a:extLst>
              <a:ext uri="{FF2B5EF4-FFF2-40B4-BE49-F238E27FC236}">
                <a16:creationId xmlns:a16="http://schemas.microsoft.com/office/drawing/2014/main" id="{74D0B65F-FCC6-1C24-2D54-870A1BA0DD56}"/>
              </a:ext>
            </a:extLst>
          </p:cNvPr>
          <p:cNvGrpSpPr>
            <a:grpSpLocks/>
          </p:cNvGrpSpPr>
          <p:nvPr/>
        </p:nvGrpSpPr>
        <p:grpSpPr bwMode="auto">
          <a:xfrm>
            <a:off x="819150" y="1963738"/>
            <a:ext cx="10553700" cy="3205162"/>
            <a:chOff x="1033851" y="2164964"/>
            <a:chExt cx="11638216" cy="3533395"/>
          </a:xfrm>
        </p:grpSpPr>
        <p:sp>
          <p:nvSpPr>
            <p:cNvPr id="5" name="object 13">
              <a:extLst>
                <a:ext uri="{FF2B5EF4-FFF2-40B4-BE49-F238E27FC236}">
                  <a16:creationId xmlns:a16="http://schemas.microsoft.com/office/drawing/2014/main" id="{317F94AC-4198-09DD-8905-6C4DD8F79CD4}"/>
                </a:ext>
              </a:extLst>
            </p:cNvPr>
            <p:cNvSpPr/>
            <p:nvPr/>
          </p:nvSpPr>
          <p:spPr>
            <a:xfrm>
              <a:off x="1040854" y="2171964"/>
              <a:ext cx="11624211" cy="507521"/>
            </a:xfrm>
            <a:custGeom>
              <a:avLst/>
              <a:gdLst/>
              <a:ahLst/>
              <a:cxnLst/>
              <a:rect l="l" t="t" r="r" b="b"/>
              <a:pathLst>
                <a:path w="11625580" h="507936">
                  <a:moveTo>
                    <a:pt x="0" y="507936"/>
                  </a:moveTo>
                  <a:lnTo>
                    <a:pt x="11625580" y="507936"/>
                  </a:lnTo>
                  <a:lnTo>
                    <a:pt x="11625580" y="0"/>
                  </a:lnTo>
                  <a:lnTo>
                    <a:pt x="0" y="0"/>
                  </a:lnTo>
                  <a:lnTo>
                    <a:pt x="0" y="507936"/>
                  </a:lnTo>
                </a:path>
              </a:pathLst>
            </a:custGeom>
            <a:solidFill>
              <a:srgbClr val="5B9BD4"/>
            </a:solidFill>
          </p:spPr>
          <p:txBody>
            <a:bodyPr lIns="0" tIns="0" rIns="0" bIns="0"/>
            <a:lstStyle/>
            <a:p>
              <a:pPr eaLnBrk="1" fontAlgn="auto" hangingPunct="1">
                <a:spcBef>
                  <a:spcPts val="0"/>
                </a:spcBef>
                <a:spcAft>
                  <a:spcPts val="0"/>
                </a:spcAft>
                <a:defRPr/>
              </a:pPr>
              <a:endParaRPr sz="1632">
                <a:latin typeface="+mn-lt"/>
              </a:endParaRPr>
            </a:p>
          </p:txBody>
        </p:sp>
        <p:sp>
          <p:nvSpPr>
            <p:cNvPr id="6" name="object 14">
              <a:extLst>
                <a:ext uri="{FF2B5EF4-FFF2-40B4-BE49-F238E27FC236}">
                  <a16:creationId xmlns:a16="http://schemas.microsoft.com/office/drawing/2014/main" id="{B51B266B-B1E0-338F-0F2D-1D8A327819AF}"/>
                </a:ext>
              </a:extLst>
            </p:cNvPr>
            <p:cNvSpPr/>
            <p:nvPr/>
          </p:nvSpPr>
          <p:spPr>
            <a:xfrm>
              <a:off x="1040854" y="2679485"/>
              <a:ext cx="2906053" cy="507521"/>
            </a:xfrm>
            <a:custGeom>
              <a:avLst/>
              <a:gdLst/>
              <a:ahLst/>
              <a:cxnLst/>
              <a:rect l="l" t="t" r="r" b="b"/>
              <a:pathLst>
                <a:path w="2906395" h="507936">
                  <a:moveTo>
                    <a:pt x="0" y="507936"/>
                  </a:moveTo>
                  <a:lnTo>
                    <a:pt x="2906395" y="507936"/>
                  </a:lnTo>
                  <a:lnTo>
                    <a:pt x="2906395" y="0"/>
                  </a:lnTo>
                  <a:lnTo>
                    <a:pt x="0" y="0"/>
                  </a:lnTo>
                  <a:lnTo>
                    <a:pt x="0" y="507936"/>
                  </a:lnTo>
                </a:path>
              </a:pathLst>
            </a:custGeom>
            <a:solidFill>
              <a:srgbClr val="D2DEEE"/>
            </a:solidFill>
          </p:spPr>
          <p:txBody>
            <a:bodyPr lIns="0" tIns="0" rIns="0" bIns="0"/>
            <a:lstStyle/>
            <a:p>
              <a:pPr eaLnBrk="1" fontAlgn="auto" hangingPunct="1">
                <a:spcBef>
                  <a:spcPts val="0"/>
                </a:spcBef>
                <a:spcAft>
                  <a:spcPts val="0"/>
                </a:spcAft>
                <a:defRPr/>
              </a:pPr>
              <a:endParaRPr sz="1632">
                <a:latin typeface="+mn-lt"/>
              </a:endParaRPr>
            </a:p>
          </p:txBody>
        </p:sp>
        <p:sp>
          <p:nvSpPr>
            <p:cNvPr id="7" name="object 15">
              <a:extLst>
                <a:ext uri="{FF2B5EF4-FFF2-40B4-BE49-F238E27FC236}">
                  <a16:creationId xmlns:a16="http://schemas.microsoft.com/office/drawing/2014/main" id="{603A6D19-C125-6975-664C-213263750EF9}"/>
                </a:ext>
              </a:extLst>
            </p:cNvPr>
            <p:cNvSpPr/>
            <p:nvPr/>
          </p:nvSpPr>
          <p:spPr>
            <a:xfrm>
              <a:off x="3946906" y="2679485"/>
              <a:ext cx="2906053" cy="507521"/>
            </a:xfrm>
            <a:custGeom>
              <a:avLst/>
              <a:gdLst/>
              <a:ahLst/>
              <a:cxnLst/>
              <a:rect l="l" t="t" r="r" b="b"/>
              <a:pathLst>
                <a:path w="2906395" h="507936">
                  <a:moveTo>
                    <a:pt x="0" y="507936"/>
                  </a:moveTo>
                  <a:lnTo>
                    <a:pt x="2906395" y="507936"/>
                  </a:lnTo>
                  <a:lnTo>
                    <a:pt x="2906395" y="0"/>
                  </a:lnTo>
                  <a:lnTo>
                    <a:pt x="0" y="0"/>
                  </a:lnTo>
                  <a:lnTo>
                    <a:pt x="0" y="507936"/>
                  </a:lnTo>
                </a:path>
              </a:pathLst>
            </a:custGeom>
            <a:solidFill>
              <a:srgbClr val="D2DEEE"/>
            </a:solidFill>
          </p:spPr>
          <p:txBody>
            <a:bodyPr lIns="0" tIns="0" rIns="0" bIns="0"/>
            <a:lstStyle/>
            <a:p>
              <a:pPr eaLnBrk="1" fontAlgn="auto" hangingPunct="1">
                <a:spcBef>
                  <a:spcPts val="0"/>
                </a:spcBef>
                <a:spcAft>
                  <a:spcPts val="0"/>
                </a:spcAft>
                <a:defRPr/>
              </a:pPr>
              <a:endParaRPr sz="1632">
                <a:latin typeface="+mn-lt"/>
              </a:endParaRPr>
            </a:p>
          </p:txBody>
        </p:sp>
        <p:sp>
          <p:nvSpPr>
            <p:cNvPr id="8" name="object 16">
              <a:extLst>
                <a:ext uri="{FF2B5EF4-FFF2-40B4-BE49-F238E27FC236}">
                  <a16:creationId xmlns:a16="http://schemas.microsoft.com/office/drawing/2014/main" id="{FDB7E489-81D2-0AA2-A245-C8C6D95195C8}"/>
                </a:ext>
              </a:extLst>
            </p:cNvPr>
            <p:cNvSpPr/>
            <p:nvPr/>
          </p:nvSpPr>
          <p:spPr>
            <a:xfrm>
              <a:off x="6852959" y="2679485"/>
              <a:ext cx="2906053" cy="3011874"/>
            </a:xfrm>
            <a:custGeom>
              <a:avLst/>
              <a:gdLst/>
              <a:ahLst/>
              <a:cxnLst/>
              <a:rect l="l" t="t" r="r" b="b"/>
              <a:pathLst>
                <a:path w="2906394" h="3012820">
                  <a:moveTo>
                    <a:pt x="0" y="3012820"/>
                  </a:moveTo>
                  <a:lnTo>
                    <a:pt x="2906394" y="3012820"/>
                  </a:lnTo>
                  <a:lnTo>
                    <a:pt x="2906394" y="0"/>
                  </a:lnTo>
                  <a:lnTo>
                    <a:pt x="0" y="0"/>
                  </a:lnTo>
                  <a:lnTo>
                    <a:pt x="0" y="3012820"/>
                  </a:lnTo>
                </a:path>
              </a:pathLst>
            </a:custGeom>
            <a:solidFill>
              <a:srgbClr val="D2DEEE"/>
            </a:solidFill>
          </p:spPr>
          <p:txBody>
            <a:bodyPr lIns="0" tIns="0" rIns="0" bIns="0"/>
            <a:lstStyle/>
            <a:p>
              <a:pPr eaLnBrk="1" fontAlgn="auto" hangingPunct="1">
                <a:spcBef>
                  <a:spcPts val="0"/>
                </a:spcBef>
                <a:spcAft>
                  <a:spcPts val="0"/>
                </a:spcAft>
                <a:defRPr/>
              </a:pPr>
              <a:endParaRPr sz="1632">
                <a:latin typeface="+mn-lt"/>
              </a:endParaRPr>
            </a:p>
          </p:txBody>
        </p:sp>
        <p:sp>
          <p:nvSpPr>
            <p:cNvPr id="9" name="object 17">
              <a:extLst>
                <a:ext uri="{FF2B5EF4-FFF2-40B4-BE49-F238E27FC236}">
                  <a16:creationId xmlns:a16="http://schemas.microsoft.com/office/drawing/2014/main" id="{F0C4750B-3852-1BA1-B6D5-35CCF59231BA}"/>
                </a:ext>
              </a:extLst>
            </p:cNvPr>
            <p:cNvSpPr/>
            <p:nvPr/>
          </p:nvSpPr>
          <p:spPr>
            <a:xfrm>
              <a:off x="9759012" y="2679485"/>
              <a:ext cx="2906053" cy="3011874"/>
            </a:xfrm>
            <a:custGeom>
              <a:avLst/>
              <a:gdLst/>
              <a:ahLst/>
              <a:cxnLst/>
              <a:rect l="l" t="t" r="r" b="b"/>
              <a:pathLst>
                <a:path w="2906395" h="3012820">
                  <a:moveTo>
                    <a:pt x="0" y="3012820"/>
                  </a:moveTo>
                  <a:lnTo>
                    <a:pt x="2906395" y="3012820"/>
                  </a:lnTo>
                  <a:lnTo>
                    <a:pt x="2906395" y="0"/>
                  </a:lnTo>
                  <a:lnTo>
                    <a:pt x="0" y="0"/>
                  </a:lnTo>
                  <a:lnTo>
                    <a:pt x="0" y="3012820"/>
                  </a:lnTo>
                </a:path>
              </a:pathLst>
            </a:custGeom>
            <a:solidFill>
              <a:srgbClr val="D2DEEE"/>
            </a:solidFill>
          </p:spPr>
          <p:txBody>
            <a:bodyPr lIns="0" tIns="0" rIns="0" bIns="0"/>
            <a:lstStyle/>
            <a:p>
              <a:pPr eaLnBrk="1" fontAlgn="auto" hangingPunct="1">
                <a:spcBef>
                  <a:spcPts val="0"/>
                </a:spcBef>
                <a:spcAft>
                  <a:spcPts val="0"/>
                </a:spcAft>
                <a:defRPr/>
              </a:pPr>
              <a:endParaRPr sz="1632">
                <a:latin typeface="+mn-lt"/>
              </a:endParaRPr>
            </a:p>
          </p:txBody>
        </p:sp>
        <p:sp>
          <p:nvSpPr>
            <p:cNvPr id="10" name="object 18">
              <a:extLst>
                <a:ext uri="{FF2B5EF4-FFF2-40B4-BE49-F238E27FC236}">
                  <a16:creationId xmlns:a16="http://schemas.microsoft.com/office/drawing/2014/main" id="{326CB38F-6F8E-FD2E-0583-63126319FEEE}"/>
                </a:ext>
              </a:extLst>
            </p:cNvPr>
            <p:cNvSpPr/>
            <p:nvPr/>
          </p:nvSpPr>
          <p:spPr>
            <a:xfrm>
              <a:off x="1040854" y="3187006"/>
              <a:ext cx="2906053" cy="1253052"/>
            </a:xfrm>
            <a:custGeom>
              <a:avLst/>
              <a:gdLst/>
              <a:ahLst/>
              <a:cxnLst/>
              <a:rect l="l" t="t" r="r" b="b"/>
              <a:pathLst>
                <a:path w="2906395" h="1252435">
                  <a:moveTo>
                    <a:pt x="0" y="1252435"/>
                  </a:moveTo>
                  <a:lnTo>
                    <a:pt x="2906395" y="1252435"/>
                  </a:lnTo>
                  <a:lnTo>
                    <a:pt x="2906395" y="0"/>
                  </a:lnTo>
                  <a:lnTo>
                    <a:pt x="0" y="0"/>
                  </a:lnTo>
                  <a:lnTo>
                    <a:pt x="0" y="1252435"/>
                  </a:lnTo>
                </a:path>
              </a:pathLst>
            </a:custGeom>
            <a:solidFill>
              <a:srgbClr val="EAEEF7"/>
            </a:solidFill>
          </p:spPr>
          <p:txBody>
            <a:bodyPr lIns="0" tIns="0" rIns="0" bIns="0"/>
            <a:lstStyle/>
            <a:p>
              <a:pPr eaLnBrk="1" fontAlgn="auto" hangingPunct="1">
                <a:spcBef>
                  <a:spcPts val="0"/>
                </a:spcBef>
                <a:spcAft>
                  <a:spcPts val="0"/>
                </a:spcAft>
                <a:defRPr/>
              </a:pPr>
              <a:endParaRPr sz="1632">
                <a:latin typeface="+mn-lt"/>
              </a:endParaRPr>
            </a:p>
          </p:txBody>
        </p:sp>
        <p:sp>
          <p:nvSpPr>
            <p:cNvPr id="11" name="object 19">
              <a:extLst>
                <a:ext uri="{FF2B5EF4-FFF2-40B4-BE49-F238E27FC236}">
                  <a16:creationId xmlns:a16="http://schemas.microsoft.com/office/drawing/2014/main" id="{AE4FC9F3-49F5-FEA0-B1F8-566B6381838E}"/>
                </a:ext>
              </a:extLst>
            </p:cNvPr>
            <p:cNvSpPr/>
            <p:nvPr/>
          </p:nvSpPr>
          <p:spPr>
            <a:xfrm>
              <a:off x="3959161" y="3187006"/>
              <a:ext cx="2906053" cy="1253052"/>
            </a:xfrm>
            <a:custGeom>
              <a:avLst/>
              <a:gdLst/>
              <a:ahLst/>
              <a:cxnLst/>
              <a:rect l="l" t="t" r="r" b="b"/>
              <a:pathLst>
                <a:path w="2906395" h="1252435">
                  <a:moveTo>
                    <a:pt x="0" y="1252435"/>
                  </a:moveTo>
                  <a:lnTo>
                    <a:pt x="2906395" y="1252435"/>
                  </a:lnTo>
                  <a:lnTo>
                    <a:pt x="2906395" y="0"/>
                  </a:lnTo>
                  <a:lnTo>
                    <a:pt x="0" y="0"/>
                  </a:lnTo>
                  <a:lnTo>
                    <a:pt x="0" y="1252435"/>
                  </a:lnTo>
                </a:path>
              </a:pathLst>
            </a:custGeom>
            <a:solidFill>
              <a:srgbClr val="EAEEF7"/>
            </a:solidFill>
          </p:spPr>
          <p:txBody>
            <a:bodyPr lIns="0" tIns="0" rIns="0" bIns="0"/>
            <a:lstStyle/>
            <a:p>
              <a:pPr eaLnBrk="1" fontAlgn="auto" hangingPunct="1">
                <a:spcBef>
                  <a:spcPts val="0"/>
                </a:spcBef>
                <a:spcAft>
                  <a:spcPts val="0"/>
                </a:spcAft>
                <a:defRPr/>
              </a:pPr>
              <a:endParaRPr sz="1632">
                <a:latin typeface="+mn-lt"/>
              </a:endParaRPr>
            </a:p>
          </p:txBody>
        </p:sp>
        <p:sp>
          <p:nvSpPr>
            <p:cNvPr id="12" name="object 20">
              <a:extLst>
                <a:ext uri="{FF2B5EF4-FFF2-40B4-BE49-F238E27FC236}">
                  <a16:creationId xmlns:a16="http://schemas.microsoft.com/office/drawing/2014/main" id="{22E9F737-AAFC-F0EF-7935-C99FD75D9BA9}"/>
                </a:ext>
              </a:extLst>
            </p:cNvPr>
            <p:cNvSpPr/>
            <p:nvPr/>
          </p:nvSpPr>
          <p:spPr>
            <a:xfrm>
              <a:off x="1040854" y="4440058"/>
              <a:ext cx="2906053" cy="1251301"/>
            </a:xfrm>
            <a:custGeom>
              <a:avLst/>
              <a:gdLst/>
              <a:ahLst/>
              <a:cxnLst/>
              <a:rect l="l" t="t" r="r" b="b"/>
              <a:pathLst>
                <a:path w="2906395" h="1252435">
                  <a:moveTo>
                    <a:pt x="0" y="1252435"/>
                  </a:moveTo>
                  <a:lnTo>
                    <a:pt x="2906395" y="1252435"/>
                  </a:lnTo>
                  <a:lnTo>
                    <a:pt x="2906395" y="0"/>
                  </a:lnTo>
                  <a:lnTo>
                    <a:pt x="0" y="0"/>
                  </a:lnTo>
                  <a:lnTo>
                    <a:pt x="0" y="1252435"/>
                  </a:lnTo>
                </a:path>
              </a:pathLst>
            </a:custGeom>
            <a:solidFill>
              <a:srgbClr val="D2DEEE"/>
            </a:solidFill>
          </p:spPr>
          <p:txBody>
            <a:bodyPr lIns="0" tIns="0" rIns="0" bIns="0"/>
            <a:lstStyle/>
            <a:p>
              <a:pPr eaLnBrk="1" fontAlgn="auto" hangingPunct="1">
                <a:spcBef>
                  <a:spcPts val="0"/>
                </a:spcBef>
                <a:spcAft>
                  <a:spcPts val="0"/>
                </a:spcAft>
                <a:defRPr/>
              </a:pPr>
              <a:endParaRPr sz="1632">
                <a:latin typeface="+mn-lt"/>
              </a:endParaRPr>
            </a:p>
          </p:txBody>
        </p:sp>
        <p:sp>
          <p:nvSpPr>
            <p:cNvPr id="13" name="object 21">
              <a:extLst>
                <a:ext uri="{FF2B5EF4-FFF2-40B4-BE49-F238E27FC236}">
                  <a16:creationId xmlns:a16="http://schemas.microsoft.com/office/drawing/2014/main" id="{FA8A7AC3-4E58-D60A-A7AE-DB267D462823}"/>
                </a:ext>
              </a:extLst>
            </p:cNvPr>
            <p:cNvSpPr/>
            <p:nvPr/>
          </p:nvSpPr>
          <p:spPr>
            <a:xfrm>
              <a:off x="3946906" y="4440058"/>
              <a:ext cx="2906053" cy="1251301"/>
            </a:xfrm>
            <a:custGeom>
              <a:avLst/>
              <a:gdLst/>
              <a:ahLst/>
              <a:cxnLst/>
              <a:rect l="l" t="t" r="r" b="b"/>
              <a:pathLst>
                <a:path w="2906395" h="1252435">
                  <a:moveTo>
                    <a:pt x="0" y="1252435"/>
                  </a:moveTo>
                  <a:lnTo>
                    <a:pt x="2906395" y="1252435"/>
                  </a:lnTo>
                  <a:lnTo>
                    <a:pt x="2906395" y="0"/>
                  </a:lnTo>
                  <a:lnTo>
                    <a:pt x="0" y="0"/>
                  </a:lnTo>
                  <a:lnTo>
                    <a:pt x="0" y="1252435"/>
                  </a:lnTo>
                </a:path>
              </a:pathLst>
            </a:custGeom>
            <a:solidFill>
              <a:srgbClr val="D2DEEE"/>
            </a:solidFill>
          </p:spPr>
          <p:txBody>
            <a:bodyPr lIns="0" tIns="0" rIns="0" bIns="0"/>
            <a:lstStyle/>
            <a:p>
              <a:pPr eaLnBrk="1" fontAlgn="auto" hangingPunct="1">
                <a:spcBef>
                  <a:spcPts val="0"/>
                </a:spcBef>
                <a:spcAft>
                  <a:spcPts val="0"/>
                </a:spcAft>
                <a:defRPr/>
              </a:pPr>
              <a:endParaRPr sz="1632">
                <a:latin typeface="+mn-lt"/>
              </a:endParaRPr>
            </a:p>
          </p:txBody>
        </p:sp>
        <p:sp>
          <p:nvSpPr>
            <p:cNvPr id="14" name="object 22">
              <a:extLst>
                <a:ext uri="{FF2B5EF4-FFF2-40B4-BE49-F238E27FC236}">
                  <a16:creationId xmlns:a16="http://schemas.microsoft.com/office/drawing/2014/main" id="{1FE55E87-CFB3-653A-87BB-012E9A1A73C6}"/>
                </a:ext>
              </a:extLst>
            </p:cNvPr>
            <p:cNvSpPr/>
            <p:nvPr/>
          </p:nvSpPr>
          <p:spPr>
            <a:xfrm>
              <a:off x="3946906" y="2660234"/>
              <a:ext cx="0" cy="3038125"/>
            </a:xfrm>
            <a:custGeom>
              <a:avLst/>
              <a:gdLst/>
              <a:ahLst/>
              <a:cxnLst/>
              <a:rect l="l" t="t" r="r" b="b"/>
              <a:pathLst>
                <a:path h="3038221">
                  <a:moveTo>
                    <a:pt x="0" y="0"/>
                  </a:moveTo>
                  <a:lnTo>
                    <a:pt x="0" y="3038221"/>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15" name="object 23">
              <a:extLst>
                <a:ext uri="{FF2B5EF4-FFF2-40B4-BE49-F238E27FC236}">
                  <a16:creationId xmlns:a16="http://schemas.microsoft.com/office/drawing/2014/main" id="{D23E2697-C6D0-D2F6-9652-3E8CF5126D18}"/>
                </a:ext>
              </a:extLst>
            </p:cNvPr>
            <p:cNvSpPr/>
            <p:nvPr/>
          </p:nvSpPr>
          <p:spPr>
            <a:xfrm>
              <a:off x="6852959" y="2660234"/>
              <a:ext cx="0" cy="3038125"/>
            </a:xfrm>
            <a:custGeom>
              <a:avLst/>
              <a:gdLst/>
              <a:ahLst/>
              <a:cxnLst/>
              <a:rect l="l" t="t" r="r" b="b"/>
              <a:pathLst>
                <a:path h="3038221">
                  <a:moveTo>
                    <a:pt x="0" y="0"/>
                  </a:moveTo>
                  <a:lnTo>
                    <a:pt x="0" y="3038221"/>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16" name="object 24">
              <a:extLst>
                <a:ext uri="{FF2B5EF4-FFF2-40B4-BE49-F238E27FC236}">
                  <a16:creationId xmlns:a16="http://schemas.microsoft.com/office/drawing/2014/main" id="{BF487294-D781-A930-6846-ACA7D5F57F1A}"/>
                </a:ext>
              </a:extLst>
            </p:cNvPr>
            <p:cNvSpPr/>
            <p:nvPr/>
          </p:nvSpPr>
          <p:spPr>
            <a:xfrm>
              <a:off x="9759012" y="2660234"/>
              <a:ext cx="0" cy="3038125"/>
            </a:xfrm>
            <a:custGeom>
              <a:avLst/>
              <a:gdLst/>
              <a:ahLst/>
              <a:cxnLst/>
              <a:rect l="l" t="t" r="r" b="b"/>
              <a:pathLst>
                <a:path h="3038221">
                  <a:moveTo>
                    <a:pt x="0" y="0"/>
                  </a:moveTo>
                  <a:lnTo>
                    <a:pt x="0" y="3038221"/>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17" name="object 25">
              <a:extLst>
                <a:ext uri="{FF2B5EF4-FFF2-40B4-BE49-F238E27FC236}">
                  <a16:creationId xmlns:a16="http://schemas.microsoft.com/office/drawing/2014/main" id="{DEB65F46-06E8-90C5-F53C-78DF82895E6D}"/>
                </a:ext>
              </a:extLst>
            </p:cNvPr>
            <p:cNvSpPr/>
            <p:nvPr/>
          </p:nvSpPr>
          <p:spPr>
            <a:xfrm>
              <a:off x="1033851" y="2679485"/>
              <a:ext cx="11638216" cy="0"/>
            </a:xfrm>
            <a:custGeom>
              <a:avLst/>
              <a:gdLst/>
              <a:ahLst/>
              <a:cxnLst/>
              <a:rect l="l" t="t" r="r" b="b"/>
              <a:pathLst>
                <a:path w="11638216">
                  <a:moveTo>
                    <a:pt x="0" y="0"/>
                  </a:moveTo>
                  <a:lnTo>
                    <a:pt x="11638216" y="0"/>
                  </a:lnTo>
                </a:path>
              </a:pathLst>
            </a:custGeom>
            <a:ln w="381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18" name="object 26">
              <a:extLst>
                <a:ext uri="{FF2B5EF4-FFF2-40B4-BE49-F238E27FC236}">
                  <a16:creationId xmlns:a16="http://schemas.microsoft.com/office/drawing/2014/main" id="{1517522C-FCBF-B163-FD28-873458CBDCB4}"/>
                </a:ext>
              </a:extLst>
            </p:cNvPr>
            <p:cNvSpPr/>
            <p:nvPr/>
          </p:nvSpPr>
          <p:spPr>
            <a:xfrm>
              <a:off x="1033851" y="3187006"/>
              <a:ext cx="5826111" cy="0"/>
            </a:xfrm>
            <a:custGeom>
              <a:avLst/>
              <a:gdLst/>
              <a:ahLst/>
              <a:cxnLst/>
              <a:rect l="l" t="t" r="r" b="b"/>
              <a:pathLst>
                <a:path w="5825426">
                  <a:moveTo>
                    <a:pt x="0" y="0"/>
                  </a:moveTo>
                  <a:lnTo>
                    <a:pt x="5825426" y="0"/>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19" name="object 27">
              <a:extLst>
                <a:ext uri="{FF2B5EF4-FFF2-40B4-BE49-F238E27FC236}">
                  <a16:creationId xmlns:a16="http://schemas.microsoft.com/office/drawing/2014/main" id="{0DD45EB0-816E-2FBB-D704-F035B020E51B}"/>
                </a:ext>
              </a:extLst>
            </p:cNvPr>
            <p:cNvSpPr/>
            <p:nvPr/>
          </p:nvSpPr>
          <p:spPr>
            <a:xfrm>
              <a:off x="1033851" y="4440058"/>
              <a:ext cx="5826111" cy="0"/>
            </a:xfrm>
            <a:custGeom>
              <a:avLst/>
              <a:gdLst/>
              <a:ahLst/>
              <a:cxnLst/>
              <a:rect l="l" t="t" r="r" b="b"/>
              <a:pathLst>
                <a:path w="5825426">
                  <a:moveTo>
                    <a:pt x="0" y="0"/>
                  </a:moveTo>
                  <a:lnTo>
                    <a:pt x="5825426" y="0"/>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20" name="object 28">
              <a:extLst>
                <a:ext uri="{FF2B5EF4-FFF2-40B4-BE49-F238E27FC236}">
                  <a16:creationId xmlns:a16="http://schemas.microsoft.com/office/drawing/2014/main" id="{6B122E07-A15B-34ED-AF89-092A7D41273E}"/>
                </a:ext>
              </a:extLst>
            </p:cNvPr>
            <p:cNvSpPr/>
            <p:nvPr/>
          </p:nvSpPr>
          <p:spPr>
            <a:xfrm>
              <a:off x="1040854" y="2164964"/>
              <a:ext cx="0" cy="3533395"/>
            </a:xfrm>
            <a:custGeom>
              <a:avLst/>
              <a:gdLst/>
              <a:ahLst/>
              <a:cxnLst/>
              <a:rect l="l" t="t" r="r" b="b"/>
              <a:pathLst>
                <a:path h="3533394">
                  <a:moveTo>
                    <a:pt x="0" y="0"/>
                  </a:moveTo>
                  <a:lnTo>
                    <a:pt x="0" y="3533394"/>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21" name="object 29">
              <a:extLst>
                <a:ext uri="{FF2B5EF4-FFF2-40B4-BE49-F238E27FC236}">
                  <a16:creationId xmlns:a16="http://schemas.microsoft.com/office/drawing/2014/main" id="{7B70BB8B-0D19-40FB-41B5-32092A9AB6A5}"/>
                </a:ext>
              </a:extLst>
            </p:cNvPr>
            <p:cNvSpPr/>
            <p:nvPr/>
          </p:nvSpPr>
          <p:spPr>
            <a:xfrm>
              <a:off x="12665064" y="2164964"/>
              <a:ext cx="0" cy="3533395"/>
            </a:xfrm>
            <a:custGeom>
              <a:avLst/>
              <a:gdLst/>
              <a:ahLst/>
              <a:cxnLst/>
              <a:rect l="l" t="t" r="r" b="b"/>
              <a:pathLst>
                <a:path h="3533394">
                  <a:moveTo>
                    <a:pt x="0" y="0"/>
                  </a:moveTo>
                  <a:lnTo>
                    <a:pt x="0" y="3533394"/>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22" name="object 30">
              <a:extLst>
                <a:ext uri="{FF2B5EF4-FFF2-40B4-BE49-F238E27FC236}">
                  <a16:creationId xmlns:a16="http://schemas.microsoft.com/office/drawing/2014/main" id="{36A6CE83-3A6D-AF44-0AD5-602AEEFDAB58}"/>
                </a:ext>
              </a:extLst>
            </p:cNvPr>
            <p:cNvSpPr/>
            <p:nvPr/>
          </p:nvSpPr>
          <p:spPr>
            <a:xfrm>
              <a:off x="1033851" y="2171964"/>
              <a:ext cx="11638216" cy="0"/>
            </a:xfrm>
            <a:custGeom>
              <a:avLst/>
              <a:gdLst/>
              <a:ahLst/>
              <a:cxnLst/>
              <a:rect l="l" t="t" r="r" b="b"/>
              <a:pathLst>
                <a:path w="11638216">
                  <a:moveTo>
                    <a:pt x="0" y="0"/>
                  </a:moveTo>
                  <a:lnTo>
                    <a:pt x="11638216" y="0"/>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23" name="object 31">
              <a:extLst>
                <a:ext uri="{FF2B5EF4-FFF2-40B4-BE49-F238E27FC236}">
                  <a16:creationId xmlns:a16="http://schemas.microsoft.com/office/drawing/2014/main" id="{38A13C86-D40C-EFD9-213E-1C2B06EA53BA}"/>
                </a:ext>
              </a:extLst>
            </p:cNvPr>
            <p:cNvSpPr/>
            <p:nvPr/>
          </p:nvSpPr>
          <p:spPr>
            <a:xfrm>
              <a:off x="1033851" y="5691359"/>
              <a:ext cx="11638216" cy="0"/>
            </a:xfrm>
            <a:custGeom>
              <a:avLst/>
              <a:gdLst/>
              <a:ahLst/>
              <a:cxnLst/>
              <a:rect l="l" t="t" r="r" b="b"/>
              <a:pathLst>
                <a:path w="11638216">
                  <a:moveTo>
                    <a:pt x="0" y="0"/>
                  </a:moveTo>
                  <a:lnTo>
                    <a:pt x="11638216" y="0"/>
                  </a:lnTo>
                </a:path>
              </a:pathLst>
            </a:custGeom>
            <a:ln w="12700">
              <a:solidFill>
                <a:srgbClr val="FFFFFF"/>
              </a:solidFill>
            </a:ln>
          </p:spPr>
          <p:txBody>
            <a:bodyPr lIns="0" tIns="0" rIns="0" bIns="0"/>
            <a:lstStyle/>
            <a:p>
              <a:pPr eaLnBrk="1" fontAlgn="auto" hangingPunct="1">
                <a:spcBef>
                  <a:spcPts val="0"/>
                </a:spcBef>
                <a:spcAft>
                  <a:spcPts val="0"/>
                </a:spcAft>
                <a:defRPr/>
              </a:pPr>
              <a:endParaRPr sz="1632">
                <a:latin typeface="+mn-lt"/>
              </a:endParaRPr>
            </a:p>
          </p:txBody>
        </p:sp>
        <p:sp>
          <p:nvSpPr>
            <p:cNvPr id="47128" name="object 37">
              <a:extLst>
                <a:ext uri="{FF2B5EF4-FFF2-40B4-BE49-F238E27FC236}">
                  <a16:creationId xmlns:a16="http://schemas.microsoft.com/office/drawing/2014/main" id="{D19629CD-2CD5-89ED-8463-61BB1E7781FF}"/>
                </a:ext>
              </a:extLst>
            </p:cNvPr>
            <p:cNvSpPr txBox="1">
              <a:spLocks noChangeArrowheads="1"/>
            </p:cNvSpPr>
            <p:nvPr/>
          </p:nvSpPr>
          <p:spPr bwMode="auto">
            <a:xfrm>
              <a:off x="1040854" y="2171964"/>
              <a:ext cx="11624211" cy="50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43592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2000"/>
                </a:lnSpc>
                <a:spcBef>
                  <a:spcPts val="300"/>
                </a:spcBef>
                <a:buFontTx/>
                <a:buNone/>
              </a:pPr>
              <a:r>
                <a:rPr lang="tr-TR" altLang="tr-TR" sz="1600" b="1">
                  <a:solidFill>
                    <a:srgbClr val="FFFFFF"/>
                  </a:solidFill>
                  <a:cs typeface="Calibri" panose="020F0502020204030204" pitchFamily="34" charset="0"/>
                </a:rPr>
                <a:t>Bilgisayarlar – Sınıf 1</a:t>
              </a:r>
              <a:endParaRPr lang="tr-TR" altLang="tr-TR" sz="1600">
                <a:cs typeface="Calibri" panose="020F0502020204030204" pitchFamily="34" charset="0"/>
              </a:endParaRPr>
            </a:p>
          </p:txBody>
        </p:sp>
        <p:sp>
          <p:nvSpPr>
            <p:cNvPr id="25" name="object 38">
              <a:extLst>
                <a:ext uri="{FF2B5EF4-FFF2-40B4-BE49-F238E27FC236}">
                  <a16:creationId xmlns:a16="http://schemas.microsoft.com/office/drawing/2014/main" id="{64D0048F-5A8D-E3D1-F001-B522BBCAADEF}"/>
                </a:ext>
              </a:extLst>
            </p:cNvPr>
            <p:cNvSpPr txBox="1"/>
            <p:nvPr/>
          </p:nvSpPr>
          <p:spPr>
            <a:xfrm>
              <a:off x="1040854" y="2679485"/>
              <a:ext cx="2918308" cy="507521"/>
            </a:xfrm>
            <a:prstGeom prst="rect">
              <a:avLst/>
            </a:prstGeom>
          </p:spPr>
          <p:txBody>
            <a:bodyPr lIns="0" tIns="0" rIns="0" bIns="0"/>
            <a:lstStyle/>
            <a:p>
              <a:pPr marL="82984" eaLnBrk="1" fontAlgn="auto" hangingPunct="1">
                <a:lnSpc>
                  <a:spcPct val="101725"/>
                </a:lnSpc>
                <a:spcBef>
                  <a:spcPts val="299"/>
                </a:spcBef>
                <a:spcAft>
                  <a:spcPts val="0"/>
                </a:spcAft>
                <a:defRPr/>
              </a:pPr>
              <a:r>
                <a:rPr sz="1632" dirty="0">
                  <a:latin typeface="Calibri"/>
                  <a:cs typeface="Calibri"/>
                </a:rPr>
                <a:t>Öğ</a:t>
              </a:r>
              <a:r>
                <a:rPr sz="1632" spc="-23" dirty="0">
                  <a:latin typeface="Calibri"/>
                  <a:cs typeface="Calibri"/>
                </a:rPr>
                <a:t>r</a:t>
              </a:r>
              <a:r>
                <a:rPr sz="1632" spc="-8" dirty="0">
                  <a:latin typeface="Calibri"/>
                  <a:cs typeface="Calibri"/>
                </a:rPr>
                <a:t>e</a:t>
              </a:r>
              <a:r>
                <a:rPr sz="1632" dirty="0">
                  <a:latin typeface="Calibri"/>
                  <a:cs typeface="Calibri"/>
                </a:rPr>
                <a:t>tmen</a:t>
              </a:r>
              <a:r>
                <a:rPr sz="1632" spc="4" dirty="0">
                  <a:latin typeface="Calibri"/>
                  <a:cs typeface="Calibri"/>
                </a:rPr>
                <a:t> </a:t>
              </a:r>
              <a:r>
                <a:rPr sz="1632" spc="-4" dirty="0">
                  <a:latin typeface="Calibri"/>
                  <a:cs typeface="Calibri"/>
                </a:rPr>
                <a:t>P</a:t>
              </a:r>
              <a:r>
                <a:rPr sz="1632" dirty="0">
                  <a:latin typeface="Calibri"/>
                  <a:cs typeface="Calibri"/>
                </a:rPr>
                <a:t>C</a:t>
              </a:r>
              <a:endParaRPr sz="1632">
                <a:latin typeface="Calibri"/>
                <a:cs typeface="Calibri"/>
              </a:endParaRPr>
            </a:p>
          </p:txBody>
        </p:sp>
        <p:sp>
          <p:nvSpPr>
            <p:cNvPr id="26" name="object 39">
              <a:extLst>
                <a:ext uri="{FF2B5EF4-FFF2-40B4-BE49-F238E27FC236}">
                  <a16:creationId xmlns:a16="http://schemas.microsoft.com/office/drawing/2014/main" id="{FE748567-56CD-07BB-8039-197FC3EF60E5}"/>
                </a:ext>
              </a:extLst>
            </p:cNvPr>
            <p:cNvSpPr txBox="1"/>
            <p:nvPr/>
          </p:nvSpPr>
          <p:spPr>
            <a:xfrm>
              <a:off x="3946906" y="2679485"/>
              <a:ext cx="2918308" cy="507521"/>
            </a:xfrm>
            <a:prstGeom prst="rect">
              <a:avLst/>
            </a:prstGeom>
          </p:spPr>
          <p:txBody>
            <a:bodyPr lIns="0" tIns="0" rIns="0" bIns="0"/>
            <a:lstStyle/>
            <a:p>
              <a:pPr marL="83156" eaLnBrk="1" fontAlgn="auto" hangingPunct="1">
                <a:lnSpc>
                  <a:spcPct val="101725"/>
                </a:lnSpc>
                <a:spcBef>
                  <a:spcPts val="299"/>
                </a:spcBef>
                <a:spcAft>
                  <a:spcPts val="0"/>
                </a:spcAft>
                <a:defRPr/>
              </a:pPr>
              <a:r>
                <a:rPr sz="1632" dirty="0">
                  <a:latin typeface="Calibri"/>
                  <a:cs typeface="Calibri"/>
                </a:rPr>
                <a:t>10.20</a:t>
              </a:r>
              <a:r>
                <a:rPr lang="tr-TR" sz="1632" dirty="0">
                  <a:latin typeface="Calibri"/>
                  <a:cs typeface="Calibri"/>
                </a:rPr>
                <a:t>3</a:t>
              </a:r>
              <a:r>
                <a:rPr sz="1632" dirty="0">
                  <a:latin typeface="Calibri"/>
                  <a:cs typeface="Calibri"/>
                </a:rPr>
                <a:t>.1</a:t>
              </a:r>
              <a:r>
                <a:rPr lang="tr-TR" sz="1632" dirty="0">
                  <a:latin typeface="Calibri"/>
                  <a:cs typeface="Calibri"/>
                </a:rPr>
                <a:t>21</a:t>
              </a:r>
              <a:r>
                <a:rPr sz="1632" dirty="0">
                  <a:latin typeface="Calibri"/>
                  <a:cs typeface="Calibri"/>
                </a:rPr>
                <a:t>.70</a:t>
              </a:r>
            </a:p>
          </p:txBody>
        </p:sp>
        <p:sp>
          <p:nvSpPr>
            <p:cNvPr id="47131" name="object 40">
              <a:extLst>
                <a:ext uri="{FF2B5EF4-FFF2-40B4-BE49-F238E27FC236}">
                  <a16:creationId xmlns:a16="http://schemas.microsoft.com/office/drawing/2014/main" id="{68F9C48E-A9F7-C620-21CF-E80DDBA86A00}"/>
                </a:ext>
              </a:extLst>
            </p:cNvPr>
            <p:cNvSpPr txBox="1">
              <a:spLocks noChangeArrowheads="1"/>
            </p:cNvSpPr>
            <p:nvPr/>
          </p:nvSpPr>
          <p:spPr bwMode="auto">
            <a:xfrm>
              <a:off x="6852959" y="2679485"/>
              <a:ext cx="2906053" cy="301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550"/>
                </a:lnSpc>
                <a:spcBef>
                  <a:spcPts val="50"/>
                </a:spcBef>
                <a:buFontTx/>
                <a:buNone/>
              </a:pPr>
              <a:endParaRPr lang="tr-TR" altLang="tr-TR" sz="500"/>
            </a:p>
            <a:p>
              <a:pPr algn="ctr" eaLnBrk="1" hangingPunct="1">
                <a:lnSpc>
                  <a:spcPct val="102000"/>
                </a:lnSpc>
                <a:spcBef>
                  <a:spcPts val="3625"/>
                </a:spcBef>
                <a:buFontTx/>
                <a:buNone/>
              </a:pPr>
              <a:r>
                <a:rPr lang="tr-TR" altLang="tr-TR" sz="1600">
                  <a:cs typeface="Calibri" panose="020F0502020204030204" pitchFamily="34" charset="0"/>
                </a:rPr>
                <a:t>Subnet Mask</a:t>
              </a:r>
            </a:p>
            <a:p>
              <a:pPr algn="ctr" eaLnBrk="1" hangingPunct="1">
                <a:lnSpc>
                  <a:spcPts val="1963"/>
                </a:lnSpc>
                <a:spcBef>
                  <a:spcPts val="100"/>
                </a:spcBef>
                <a:buFontTx/>
                <a:buNone/>
              </a:pPr>
              <a:r>
                <a:rPr lang="tr-TR" altLang="tr-TR" sz="2400" baseline="2000">
                  <a:cs typeface="Calibri" panose="020F0502020204030204" pitchFamily="34" charset="0"/>
                </a:rPr>
                <a:t>255.255.255.192</a:t>
              </a:r>
              <a:endParaRPr lang="tr-TR" altLang="tr-TR" sz="1600">
                <a:cs typeface="Calibri" panose="020F0502020204030204" pitchFamily="34" charset="0"/>
              </a:endParaRPr>
            </a:p>
          </p:txBody>
        </p:sp>
        <p:sp>
          <p:nvSpPr>
            <p:cNvPr id="47132" name="object 41">
              <a:extLst>
                <a:ext uri="{FF2B5EF4-FFF2-40B4-BE49-F238E27FC236}">
                  <a16:creationId xmlns:a16="http://schemas.microsoft.com/office/drawing/2014/main" id="{6CEC88AC-710E-7624-61AA-E5EB570C1AC4}"/>
                </a:ext>
              </a:extLst>
            </p:cNvPr>
            <p:cNvSpPr txBox="1">
              <a:spLocks noChangeArrowheads="1"/>
            </p:cNvSpPr>
            <p:nvPr/>
          </p:nvSpPr>
          <p:spPr bwMode="auto">
            <a:xfrm>
              <a:off x="9759012" y="2679485"/>
              <a:ext cx="2906053" cy="301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550"/>
                </a:lnSpc>
                <a:spcBef>
                  <a:spcPts val="50"/>
                </a:spcBef>
                <a:buFontTx/>
                <a:buNone/>
              </a:pPr>
              <a:endParaRPr lang="tr-TR" altLang="tr-TR" sz="500"/>
            </a:p>
            <a:p>
              <a:pPr algn="ctr" eaLnBrk="1" hangingPunct="1">
                <a:lnSpc>
                  <a:spcPct val="102000"/>
                </a:lnSpc>
                <a:spcBef>
                  <a:spcPts val="3625"/>
                </a:spcBef>
                <a:buFontTx/>
                <a:buNone/>
              </a:pPr>
              <a:r>
                <a:rPr lang="tr-TR" altLang="tr-TR" sz="1600">
                  <a:cs typeface="Calibri" panose="020F0502020204030204" pitchFamily="34" charset="0"/>
                </a:rPr>
                <a:t>Default Gateway</a:t>
              </a:r>
            </a:p>
            <a:p>
              <a:pPr algn="ctr" eaLnBrk="1" hangingPunct="1">
                <a:lnSpc>
                  <a:spcPts val="1963"/>
                </a:lnSpc>
                <a:spcBef>
                  <a:spcPts val="100"/>
                </a:spcBef>
                <a:buFontTx/>
                <a:buNone/>
              </a:pPr>
              <a:r>
                <a:rPr lang="tr-TR" altLang="tr-TR" sz="2400" baseline="2000">
                  <a:cs typeface="Calibri" panose="020F0502020204030204" pitchFamily="34" charset="0"/>
                </a:rPr>
                <a:t>10.203.121.65</a:t>
              </a:r>
              <a:endParaRPr lang="tr-TR" altLang="tr-TR" sz="1600">
                <a:cs typeface="Calibri" panose="020F0502020204030204" pitchFamily="34" charset="0"/>
              </a:endParaRPr>
            </a:p>
          </p:txBody>
        </p:sp>
        <p:sp>
          <p:nvSpPr>
            <p:cNvPr id="47133" name="object 42">
              <a:extLst>
                <a:ext uri="{FF2B5EF4-FFF2-40B4-BE49-F238E27FC236}">
                  <a16:creationId xmlns:a16="http://schemas.microsoft.com/office/drawing/2014/main" id="{D10AB2AA-DD97-CE50-4335-3374E812F4F8}"/>
                </a:ext>
              </a:extLst>
            </p:cNvPr>
            <p:cNvSpPr txBox="1">
              <a:spLocks noChangeArrowheads="1"/>
            </p:cNvSpPr>
            <p:nvPr/>
          </p:nvSpPr>
          <p:spPr bwMode="auto">
            <a:xfrm>
              <a:off x="1040854" y="3187006"/>
              <a:ext cx="2918308" cy="125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913"/>
                </a:lnSpc>
                <a:spcBef>
                  <a:spcPct val="0"/>
                </a:spcBef>
                <a:buFontTx/>
                <a:buNone/>
              </a:pPr>
              <a:endParaRPr lang="tr-TR" altLang="tr-TR" sz="900"/>
            </a:p>
            <a:p>
              <a:pPr eaLnBrk="1" hangingPunct="1">
                <a:lnSpc>
                  <a:spcPct val="102000"/>
                </a:lnSpc>
                <a:spcBef>
                  <a:spcPts val="1350"/>
                </a:spcBef>
                <a:buFontTx/>
                <a:buNone/>
              </a:pPr>
              <a:r>
                <a:rPr lang="tr-TR" altLang="tr-TR" sz="1600">
                  <a:cs typeface="Calibri" panose="020F0502020204030204" pitchFamily="34" charset="0"/>
                </a:rPr>
                <a:t>Öğrenci PC</a:t>
              </a:r>
            </a:p>
          </p:txBody>
        </p:sp>
        <p:sp>
          <p:nvSpPr>
            <p:cNvPr id="30" name="object 43">
              <a:extLst>
                <a:ext uri="{FF2B5EF4-FFF2-40B4-BE49-F238E27FC236}">
                  <a16:creationId xmlns:a16="http://schemas.microsoft.com/office/drawing/2014/main" id="{5AFDE4A8-2453-DC74-B276-1753C949C623}"/>
                </a:ext>
              </a:extLst>
            </p:cNvPr>
            <p:cNvSpPr txBox="1"/>
            <p:nvPr/>
          </p:nvSpPr>
          <p:spPr>
            <a:xfrm>
              <a:off x="3946906" y="3153754"/>
              <a:ext cx="2918308" cy="1253052"/>
            </a:xfrm>
            <a:prstGeom prst="rect">
              <a:avLst/>
            </a:prstGeom>
          </p:spPr>
          <p:txBody>
            <a:bodyPr lIns="0" tIns="0" rIns="0" bIns="0"/>
            <a:lstStyle/>
            <a:p>
              <a:pPr marL="83156" algn="ctr" eaLnBrk="1" fontAlgn="auto" hangingPunct="1">
                <a:lnSpc>
                  <a:spcPct val="101725"/>
                </a:lnSpc>
                <a:spcBef>
                  <a:spcPts val="299"/>
                </a:spcBef>
                <a:spcAft>
                  <a:spcPts val="0"/>
                </a:spcAft>
                <a:tabLst>
                  <a:tab pos="1704609" algn="l"/>
                </a:tabLst>
                <a:defRPr/>
              </a:pPr>
              <a:r>
                <a:rPr sz="1632" dirty="0">
                  <a:latin typeface="Calibri"/>
                  <a:cs typeface="Calibri"/>
                </a:rPr>
                <a:t>10.</a:t>
              </a:r>
              <a:r>
                <a:rPr lang="tr-TR" sz="1632" dirty="0">
                  <a:latin typeface="Calibri"/>
                  <a:cs typeface="Calibri"/>
                </a:rPr>
                <a:t>203.121</a:t>
              </a:r>
              <a:r>
                <a:rPr sz="1632" dirty="0">
                  <a:latin typeface="Calibri"/>
                  <a:cs typeface="Calibri"/>
                </a:rPr>
                <a:t>.7</a:t>
              </a:r>
              <a:r>
                <a:rPr sz="1632" spc="4" dirty="0">
                  <a:latin typeface="Calibri"/>
                  <a:cs typeface="Calibri"/>
                </a:rPr>
                <a:t>1</a:t>
              </a:r>
              <a:r>
                <a:rPr sz="1632" dirty="0">
                  <a:latin typeface="Calibri"/>
                  <a:cs typeface="Calibri"/>
                </a:rPr>
                <a:t>-90	(20</a:t>
              </a:r>
              <a:r>
                <a:rPr sz="1632" spc="-12" dirty="0">
                  <a:latin typeface="Calibri"/>
                  <a:cs typeface="Calibri"/>
                </a:rPr>
                <a:t> </a:t>
              </a:r>
              <a:r>
                <a:rPr sz="1632" spc="-4" dirty="0">
                  <a:latin typeface="Calibri"/>
                  <a:cs typeface="Calibri"/>
                </a:rPr>
                <a:t>P</a:t>
              </a:r>
              <a:r>
                <a:rPr sz="1632" dirty="0">
                  <a:latin typeface="Calibri"/>
                  <a:cs typeface="Calibri"/>
                </a:rPr>
                <a:t>C)</a:t>
              </a:r>
            </a:p>
          </p:txBody>
        </p:sp>
        <p:sp>
          <p:nvSpPr>
            <p:cNvPr id="47135" name="object 44">
              <a:extLst>
                <a:ext uri="{FF2B5EF4-FFF2-40B4-BE49-F238E27FC236}">
                  <a16:creationId xmlns:a16="http://schemas.microsoft.com/office/drawing/2014/main" id="{7E4921F4-FAD6-E6C7-466A-E1A5C0120906}"/>
                </a:ext>
              </a:extLst>
            </p:cNvPr>
            <p:cNvSpPr txBox="1">
              <a:spLocks noChangeArrowheads="1"/>
            </p:cNvSpPr>
            <p:nvPr/>
          </p:nvSpPr>
          <p:spPr bwMode="auto">
            <a:xfrm>
              <a:off x="1040854" y="4440058"/>
              <a:ext cx="2918308" cy="125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ts val="913"/>
                </a:lnSpc>
                <a:spcBef>
                  <a:spcPct val="0"/>
                </a:spcBef>
                <a:buFontTx/>
                <a:buNone/>
              </a:pPr>
              <a:endParaRPr lang="tr-TR" altLang="tr-TR" sz="900"/>
            </a:p>
            <a:p>
              <a:pPr eaLnBrk="1" hangingPunct="1">
                <a:lnSpc>
                  <a:spcPct val="102000"/>
                </a:lnSpc>
                <a:spcBef>
                  <a:spcPts val="1350"/>
                </a:spcBef>
                <a:buFontTx/>
                <a:buNone/>
              </a:pPr>
              <a:r>
                <a:rPr lang="tr-TR" altLang="tr-TR" sz="1600">
                  <a:cs typeface="Calibri" panose="020F0502020204030204" pitchFamily="34" charset="0"/>
                </a:rPr>
                <a:t>Yedek PC</a:t>
              </a:r>
            </a:p>
          </p:txBody>
        </p:sp>
        <p:sp>
          <p:nvSpPr>
            <p:cNvPr id="32" name="object 45">
              <a:extLst>
                <a:ext uri="{FF2B5EF4-FFF2-40B4-BE49-F238E27FC236}">
                  <a16:creationId xmlns:a16="http://schemas.microsoft.com/office/drawing/2014/main" id="{7FEE928B-1AFA-BB32-B54A-6A5DEE1795CC}"/>
                </a:ext>
              </a:extLst>
            </p:cNvPr>
            <p:cNvSpPr txBox="1"/>
            <p:nvPr/>
          </p:nvSpPr>
          <p:spPr>
            <a:xfrm>
              <a:off x="3946906" y="4440058"/>
              <a:ext cx="2918308" cy="1251301"/>
            </a:xfrm>
            <a:prstGeom prst="rect">
              <a:avLst/>
            </a:prstGeom>
          </p:spPr>
          <p:txBody>
            <a:bodyPr lIns="0" tIns="0" rIns="0" bIns="0"/>
            <a:lstStyle/>
            <a:p>
              <a:pPr marL="83156" eaLnBrk="1" fontAlgn="auto" hangingPunct="1">
                <a:lnSpc>
                  <a:spcPct val="101725"/>
                </a:lnSpc>
                <a:spcBef>
                  <a:spcPts val="299"/>
                </a:spcBef>
                <a:spcAft>
                  <a:spcPts val="0"/>
                </a:spcAft>
                <a:tabLst>
                  <a:tab pos="1796750" algn="l"/>
                </a:tabLst>
                <a:defRPr/>
              </a:pPr>
              <a:r>
                <a:rPr sz="1632" dirty="0">
                  <a:latin typeface="Calibri"/>
                  <a:cs typeface="Calibri"/>
                </a:rPr>
                <a:t>10.20</a:t>
              </a:r>
              <a:r>
                <a:rPr lang="tr-TR" sz="1632" dirty="0">
                  <a:latin typeface="Calibri"/>
                  <a:cs typeface="Calibri"/>
                </a:rPr>
                <a:t>3</a:t>
              </a:r>
              <a:r>
                <a:rPr sz="1632" dirty="0">
                  <a:latin typeface="Calibri"/>
                  <a:cs typeface="Calibri"/>
                </a:rPr>
                <a:t>.1</a:t>
              </a:r>
              <a:r>
                <a:rPr lang="tr-TR" sz="1632" dirty="0">
                  <a:latin typeface="Calibri"/>
                  <a:cs typeface="Calibri"/>
                </a:rPr>
                <a:t>21</a:t>
              </a:r>
              <a:r>
                <a:rPr sz="1632" dirty="0">
                  <a:latin typeface="Calibri"/>
                  <a:cs typeface="Calibri"/>
                </a:rPr>
                <a:t>.9</a:t>
              </a:r>
              <a:r>
                <a:rPr sz="1632" spc="4" dirty="0">
                  <a:latin typeface="Calibri"/>
                  <a:cs typeface="Calibri"/>
                </a:rPr>
                <a:t>1</a:t>
              </a:r>
              <a:r>
                <a:rPr sz="1632" dirty="0">
                  <a:latin typeface="Calibri"/>
                  <a:cs typeface="Calibri"/>
                </a:rPr>
                <a:t>-92	(</a:t>
              </a:r>
              <a:r>
                <a:rPr sz="1632" spc="-4" dirty="0">
                  <a:latin typeface="Calibri"/>
                  <a:cs typeface="Calibri"/>
                </a:rPr>
                <a:t>2</a:t>
              </a:r>
              <a:r>
                <a:rPr sz="1632" dirty="0">
                  <a:latin typeface="Calibri"/>
                  <a:cs typeface="Calibri"/>
                </a:rPr>
                <a:t>0 </a:t>
              </a:r>
              <a:r>
                <a:rPr sz="1632" spc="-4" dirty="0">
                  <a:latin typeface="Calibri"/>
                  <a:cs typeface="Calibri"/>
                </a:rPr>
                <a:t>P</a:t>
              </a:r>
              <a:r>
                <a:rPr sz="1632" dirty="0">
                  <a:latin typeface="Calibri"/>
                  <a:cs typeface="Calibri"/>
                </a:rPr>
                <a:t>C)</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1A6513-D95E-00FB-B477-E2E6CD57B957}"/>
              </a:ext>
            </a:extLst>
          </p:cNvPr>
          <p:cNvSpPr txBox="1">
            <a:spLocks/>
          </p:cNvSpPr>
          <p:nvPr/>
        </p:nvSpPr>
        <p:spPr>
          <a:xfrm rot="5400000">
            <a:off x="3637270" y="-3256272"/>
            <a:ext cx="1009650" cy="8284191"/>
          </a:xfrm>
          <a:prstGeom prst="rect">
            <a:avLst/>
          </a:prstGeom>
          <a:gradFill>
            <a:gsLst>
              <a:gs pos="0">
                <a:srgbClr val="D78FE5"/>
              </a:gs>
              <a:gs pos="100000">
                <a:srgbClr val="4F2270"/>
              </a:gs>
            </a:gsLst>
            <a:lin ang="5400000" scaled="1"/>
          </a:gradFill>
        </p:spPr>
        <p:txBody>
          <a:bodyPr vert="vert27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tr-TR" b="1" dirty="0">
                <a:solidFill>
                  <a:schemeClr val="bg1"/>
                </a:solidFill>
                <a:effectLst>
                  <a:outerShdw blurRad="50800" dist="38100" dir="2700000" algn="tl" rotWithShape="0">
                    <a:prstClr val="black">
                      <a:alpha val="40000"/>
                    </a:prstClr>
                  </a:outerShdw>
                </a:effectLst>
              </a:rPr>
              <a:t>IP Yapılandırması-Aday Bilgisayarını Uygulamacı Bilgisayarı Yapma</a:t>
            </a:r>
          </a:p>
        </p:txBody>
      </p:sp>
      <p:pic>
        <p:nvPicPr>
          <p:cNvPr id="48131" name="Picture 4" descr="windows 8 bilgisayara nasıl şifre koyulur (sesli anlatım) - YouTube">
            <a:extLst>
              <a:ext uri="{FF2B5EF4-FFF2-40B4-BE49-F238E27FC236}">
                <a16:creationId xmlns:a16="http://schemas.microsoft.com/office/drawing/2014/main" id="{25AE43B7-A585-9844-C680-CA7F806D6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477963"/>
            <a:ext cx="7011987"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descr="Windows 8&amp;#39;de bilgisayarı kapatma | Technopat Sosyal">
            <a:extLst>
              <a:ext uri="{FF2B5EF4-FFF2-40B4-BE49-F238E27FC236}">
                <a16:creationId xmlns:a16="http://schemas.microsoft.com/office/drawing/2014/main" id="{A5EF2D7F-AEFC-0A3D-EF73-B7A9DC56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571"/>
          <a:stretch>
            <a:fillRect/>
          </a:stretch>
        </p:blipFill>
        <p:spPr bwMode="auto">
          <a:xfrm>
            <a:off x="9209088" y="0"/>
            <a:ext cx="2982912"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8" descr="How to Get the Classic Start Menu Back in Windows 8">
            <a:extLst>
              <a:ext uri="{FF2B5EF4-FFF2-40B4-BE49-F238E27FC236}">
                <a16:creationId xmlns:a16="http://schemas.microsoft.com/office/drawing/2014/main" id="{235953EF-B361-2A8F-704B-9B69D8796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056" t="79897"/>
          <a:stretch>
            <a:fillRect/>
          </a:stretch>
        </p:blipFill>
        <p:spPr bwMode="auto">
          <a:xfrm>
            <a:off x="3771900" y="5775325"/>
            <a:ext cx="5059363" cy="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83E8BC7-5996-49C7-C3F8-25547457DCAE}"/>
              </a:ext>
            </a:extLst>
          </p:cNvPr>
          <p:cNvSpPr/>
          <p:nvPr/>
        </p:nvSpPr>
        <p:spPr>
          <a:xfrm>
            <a:off x="5048250" y="1593850"/>
            <a:ext cx="1906588" cy="752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1" name="Rectangle 10">
            <a:extLst>
              <a:ext uri="{FF2B5EF4-FFF2-40B4-BE49-F238E27FC236}">
                <a16:creationId xmlns:a16="http://schemas.microsoft.com/office/drawing/2014/main" id="{2EA5D91C-5D07-4A45-7437-A25A509048DB}"/>
              </a:ext>
            </a:extLst>
          </p:cNvPr>
          <p:cNvSpPr/>
          <p:nvPr/>
        </p:nvSpPr>
        <p:spPr>
          <a:xfrm>
            <a:off x="6502400" y="6259513"/>
            <a:ext cx="517525" cy="5683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2" name="Rectangle 11">
            <a:extLst>
              <a:ext uri="{FF2B5EF4-FFF2-40B4-BE49-F238E27FC236}">
                <a16:creationId xmlns:a16="http://schemas.microsoft.com/office/drawing/2014/main" id="{321E3F86-0A74-6374-B186-9B3451F8AC8F}"/>
              </a:ext>
            </a:extLst>
          </p:cNvPr>
          <p:cNvSpPr/>
          <p:nvPr/>
        </p:nvSpPr>
        <p:spPr>
          <a:xfrm>
            <a:off x="10109200" y="727075"/>
            <a:ext cx="1906588" cy="371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C736E7-0C38-8B9A-9EC8-77407E7B906F}"/>
              </a:ext>
            </a:extLst>
          </p:cNvPr>
          <p:cNvSpPr txBox="1">
            <a:spLocks/>
          </p:cNvSpPr>
          <p:nvPr/>
        </p:nvSpPr>
        <p:spPr>
          <a:xfrm rot="5400000">
            <a:off x="2924175" y="-2543176"/>
            <a:ext cx="1009650" cy="6858000"/>
          </a:xfrm>
          <a:prstGeom prst="rect">
            <a:avLst/>
          </a:prstGeom>
          <a:gradFill>
            <a:gsLst>
              <a:gs pos="0">
                <a:srgbClr val="D78FE5"/>
              </a:gs>
              <a:gs pos="100000">
                <a:srgbClr val="4F2270"/>
              </a:gs>
            </a:gsLst>
            <a:lin ang="5400000" scaled="1"/>
          </a:gradFill>
        </p:spPr>
        <p:txBody>
          <a:bodyPr vert="vert27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tr-TR" dirty="0">
                <a:solidFill>
                  <a:schemeClr val="bg1"/>
                </a:solidFill>
                <a:effectLst>
                  <a:outerShdw blurRad="50800" dist="38100" dir="2700000" algn="tl" rotWithShape="0">
                    <a:prstClr val="black">
                      <a:alpha val="40000"/>
                    </a:prstClr>
                  </a:outerShdw>
                </a:effectLst>
              </a:rPr>
              <a:t>       	  </a:t>
            </a:r>
            <a:r>
              <a:rPr lang="tr-TR" b="1" dirty="0">
                <a:solidFill>
                  <a:schemeClr val="bg1"/>
                </a:solidFill>
                <a:effectLst>
                  <a:outerShdw blurRad="50800" dist="38100" dir="2700000" algn="tl" rotWithShape="0">
                    <a:prstClr val="black">
                      <a:alpha val="40000"/>
                    </a:prstClr>
                  </a:outerShdw>
                </a:effectLst>
              </a:rPr>
              <a:t>IP Yapılandırması</a:t>
            </a:r>
          </a:p>
        </p:txBody>
      </p:sp>
      <p:pic>
        <p:nvPicPr>
          <p:cNvPr id="49155" name="Picture 2" descr="Microsoft, Denetim Masası&amp;#39;nı Öldürmeye Kararlı">
            <a:extLst>
              <a:ext uri="{FF2B5EF4-FFF2-40B4-BE49-F238E27FC236}">
                <a16:creationId xmlns:a16="http://schemas.microsoft.com/office/drawing/2014/main" id="{B5362239-0E81-46F6-995C-74DC76D9B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508125"/>
            <a:ext cx="84455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a:extLst>
              <a:ext uri="{FF2B5EF4-FFF2-40B4-BE49-F238E27FC236}">
                <a16:creationId xmlns:a16="http://schemas.microsoft.com/office/drawing/2014/main" id="{A9B8A97B-7BE6-AE04-C52F-A0859BB4012E}"/>
              </a:ext>
            </a:extLst>
          </p:cNvPr>
          <p:cNvPicPr>
            <a:picLocks noChangeAspect="1"/>
          </p:cNvPicPr>
          <p:nvPr/>
        </p:nvPicPr>
        <p:blipFill>
          <a:blip r:embed="rId3">
            <a:extLst>
              <a:ext uri="{28A0092B-C50C-407E-A947-70E740481C1C}">
                <a14:useLocalDpi xmlns:a14="http://schemas.microsoft.com/office/drawing/2010/main" val="0"/>
              </a:ext>
            </a:extLst>
          </a:blip>
          <a:srcRect b="39400"/>
          <a:stretch>
            <a:fillRect/>
          </a:stretch>
        </p:blipFill>
        <p:spPr bwMode="auto">
          <a:xfrm>
            <a:off x="4643438" y="1773238"/>
            <a:ext cx="7432675"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CD6F0FA-3423-31B7-698D-725C49A17566}"/>
              </a:ext>
            </a:extLst>
          </p:cNvPr>
          <p:cNvSpPr/>
          <p:nvPr/>
        </p:nvSpPr>
        <p:spPr>
          <a:xfrm>
            <a:off x="889000" y="3563938"/>
            <a:ext cx="3103563" cy="2476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0" name="Rectangle 9">
            <a:extLst>
              <a:ext uri="{FF2B5EF4-FFF2-40B4-BE49-F238E27FC236}">
                <a16:creationId xmlns:a16="http://schemas.microsoft.com/office/drawing/2014/main" id="{E6A6C581-CD17-2AEF-46F0-14920641E134}"/>
              </a:ext>
            </a:extLst>
          </p:cNvPr>
          <p:cNvSpPr/>
          <p:nvPr/>
        </p:nvSpPr>
        <p:spPr>
          <a:xfrm>
            <a:off x="9863138" y="3478213"/>
            <a:ext cx="1439862" cy="333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7" name="Title 1">
            <a:extLst>
              <a:ext uri="{FF2B5EF4-FFF2-40B4-BE49-F238E27FC236}">
                <a16:creationId xmlns:a16="http://schemas.microsoft.com/office/drawing/2014/main" id="{FA8900A7-7F75-AF2A-C31C-315B77C9B361}"/>
              </a:ext>
            </a:extLst>
          </p:cNvPr>
          <p:cNvSpPr txBox="1">
            <a:spLocks/>
          </p:cNvSpPr>
          <p:nvPr/>
        </p:nvSpPr>
        <p:spPr>
          <a:xfrm rot="5400000">
            <a:off x="5591175" y="-5210177"/>
            <a:ext cx="1009650" cy="12192002"/>
          </a:xfrm>
          <a:prstGeom prst="rect">
            <a:avLst/>
          </a:prstGeom>
          <a:gradFill>
            <a:gsLst>
              <a:gs pos="0">
                <a:srgbClr val="D78FE5"/>
              </a:gs>
              <a:gs pos="100000">
                <a:srgbClr val="4F2270"/>
              </a:gs>
            </a:gsLst>
            <a:lin ang="5400000" scaled="1"/>
          </a:gradFill>
        </p:spPr>
        <p:txBody>
          <a:bodyPr vert="vert27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tr-TR" b="1" dirty="0">
                <a:solidFill>
                  <a:schemeClr val="bg1"/>
                </a:solidFill>
                <a:effectLst>
                  <a:outerShdw blurRad="50800" dist="38100" dir="2700000" algn="tl" rotWithShape="0">
                    <a:prstClr val="black">
                      <a:alpha val="40000"/>
                    </a:prstClr>
                  </a:outerShdw>
                </a:effectLst>
              </a:rPr>
              <a:t>IP Yapılandırması-Aday Bilgisayarını Uygulamacı Bilgisayarı Yapma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Resim 6">
            <a:extLst>
              <a:ext uri="{FF2B5EF4-FFF2-40B4-BE49-F238E27FC236}">
                <a16:creationId xmlns:a16="http://schemas.microsoft.com/office/drawing/2014/main" id="{53AFA846-24EB-6507-4741-ED604A27D7C8}"/>
              </a:ext>
            </a:extLst>
          </p:cNvPr>
          <p:cNvPicPr>
            <a:picLocks noChangeAspect="1"/>
          </p:cNvPicPr>
          <p:nvPr/>
        </p:nvPicPr>
        <p:blipFill>
          <a:blip r:embed="rId2">
            <a:extLst>
              <a:ext uri="{28A0092B-C50C-407E-A947-70E740481C1C}">
                <a14:useLocalDpi xmlns:a14="http://schemas.microsoft.com/office/drawing/2010/main" val="0"/>
              </a:ext>
            </a:extLst>
          </a:blip>
          <a:srcRect r="1207" b="6165"/>
          <a:stretch>
            <a:fillRect/>
          </a:stretch>
        </p:blipFill>
        <p:spPr bwMode="auto">
          <a:xfrm>
            <a:off x="257175" y="671513"/>
            <a:ext cx="11666538"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9E17384-1115-4B9A-3ADB-567769476105}"/>
              </a:ext>
            </a:extLst>
          </p:cNvPr>
          <p:cNvSpPr/>
          <p:nvPr/>
        </p:nvSpPr>
        <p:spPr>
          <a:xfrm>
            <a:off x="9753600" y="6194425"/>
            <a:ext cx="2181225" cy="6635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2" name="Title 1">
            <a:extLst>
              <a:ext uri="{FF2B5EF4-FFF2-40B4-BE49-F238E27FC236}">
                <a16:creationId xmlns:a16="http://schemas.microsoft.com/office/drawing/2014/main" id="{4FBF1033-CDFD-FA5E-8354-2B06272D14CF}"/>
              </a:ext>
            </a:extLst>
          </p:cNvPr>
          <p:cNvSpPr txBox="1">
            <a:spLocks/>
          </p:cNvSpPr>
          <p:nvPr/>
        </p:nvSpPr>
        <p:spPr>
          <a:xfrm rot="5400000">
            <a:off x="5764537" y="-5768132"/>
            <a:ext cx="662927" cy="12192000"/>
          </a:xfrm>
          <a:prstGeom prst="rect">
            <a:avLst/>
          </a:prstGeom>
          <a:gradFill>
            <a:gsLst>
              <a:gs pos="0">
                <a:srgbClr val="D78FE5"/>
              </a:gs>
              <a:gs pos="100000">
                <a:srgbClr val="4F2270"/>
              </a:gs>
            </a:gsLst>
            <a:lin ang="5400000" scaled="1"/>
          </a:gradFill>
        </p:spPr>
        <p:txBody>
          <a:bodyPr vert="vert27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tr-TR" b="1" dirty="0">
                <a:solidFill>
                  <a:schemeClr val="bg1"/>
                </a:solidFill>
                <a:effectLst>
                  <a:outerShdw blurRad="50800" dist="38100" dir="2700000" algn="tl" rotWithShape="0">
                    <a:prstClr val="black">
                      <a:alpha val="40000"/>
                    </a:prstClr>
                  </a:outerShdw>
                </a:effectLst>
              </a:rPr>
              <a:t>IP Yapılandırması-Aday Bilgisayarını Uygulamacı Bilgisayarı Yapma</a:t>
            </a:r>
          </a:p>
        </p:txBody>
      </p:sp>
      <p:sp>
        <p:nvSpPr>
          <p:cNvPr id="13" name="Rectangle 9">
            <a:extLst>
              <a:ext uri="{FF2B5EF4-FFF2-40B4-BE49-F238E27FC236}">
                <a16:creationId xmlns:a16="http://schemas.microsoft.com/office/drawing/2014/main" id="{48C7B642-9A71-82C1-FFB8-F4F262C66FC0}"/>
              </a:ext>
            </a:extLst>
          </p:cNvPr>
          <p:cNvSpPr/>
          <p:nvPr/>
        </p:nvSpPr>
        <p:spPr>
          <a:xfrm>
            <a:off x="1760538" y="5422900"/>
            <a:ext cx="950912" cy="300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4" name="Rectangle 9">
            <a:extLst>
              <a:ext uri="{FF2B5EF4-FFF2-40B4-BE49-F238E27FC236}">
                <a16:creationId xmlns:a16="http://schemas.microsoft.com/office/drawing/2014/main" id="{0E552530-2DE9-B172-6B89-35220971C811}"/>
              </a:ext>
            </a:extLst>
          </p:cNvPr>
          <p:cNvSpPr/>
          <p:nvPr/>
        </p:nvSpPr>
        <p:spPr>
          <a:xfrm>
            <a:off x="4487863" y="1323975"/>
            <a:ext cx="950912" cy="300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7" name="Rectangle 9">
            <a:extLst>
              <a:ext uri="{FF2B5EF4-FFF2-40B4-BE49-F238E27FC236}">
                <a16:creationId xmlns:a16="http://schemas.microsoft.com/office/drawing/2014/main" id="{5A5A8AD6-C858-DA1D-B5F4-D6969E8F1CA7}"/>
              </a:ext>
            </a:extLst>
          </p:cNvPr>
          <p:cNvSpPr/>
          <p:nvPr/>
        </p:nvSpPr>
        <p:spPr>
          <a:xfrm>
            <a:off x="4964113" y="4603750"/>
            <a:ext cx="1814512" cy="300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8" name="Rectangle 9">
            <a:extLst>
              <a:ext uri="{FF2B5EF4-FFF2-40B4-BE49-F238E27FC236}">
                <a16:creationId xmlns:a16="http://schemas.microsoft.com/office/drawing/2014/main" id="{E1133E99-62D8-3241-6572-1A3530D619FB}"/>
              </a:ext>
            </a:extLst>
          </p:cNvPr>
          <p:cNvSpPr/>
          <p:nvPr/>
        </p:nvSpPr>
        <p:spPr>
          <a:xfrm>
            <a:off x="9112250" y="3973513"/>
            <a:ext cx="1323975" cy="2825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0A4DD0-71C0-C753-C811-A6228F1D3AB9}"/>
              </a:ext>
            </a:extLst>
          </p:cNvPr>
          <p:cNvSpPr txBox="1">
            <a:spLocks/>
          </p:cNvSpPr>
          <p:nvPr/>
        </p:nvSpPr>
        <p:spPr>
          <a:xfrm rot="5400000">
            <a:off x="3748522" y="-3367523"/>
            <a:ext cx="1009650" cy="8506694"/>
          </a:xfrm>
          <a:prstGeom prst="rect">
            <a:avLst/>
          </a:prstGeom>
          <a:gradFill>
            <a:gsLst>
              <a:gs pos="0">
                <a:srgbClr val="D78FE5"/>
              </a:gs>
              <a:gs pos="100000">
                <a:srgbClr val="4F2270"/>
              </a:gs>
            </a:gsLst>
            <a:lin ang="5400000" scaled="1"/>
          </a:gradFill>
        </p:spPr>
        <p:txBody>
          <a:bodyPr vert="vert27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tr-TR" dirty="0">
                <a:solidFill>
                  <a:schemeClr val="bg1"/>
                </a:solidFill>
                <a:effectLst>
                  <a:outerShdw blurRad="50800" dist="38100" dir="2700000" algn="tl" rotWithShape="0">
                    <a:prstClr val="black">
                      <a:alpha val="40000"/>
                    </a:prstClr>
                  </a:outerShdw>
                </a:effectLst>
              </a:rPr>
              <a:t>   </a:t>
            </a:r>
            <a:r>
              <a:rPr lang="tr-TR" b="1" dirty="0">
                <a:solidFill>
                  <a:schemeClr val="bg1"/>
                </a:solidFill>
                <a:effectLst>
                  <a:outerShdw blurRad="50800" dist="38100" dir="2700000" algn="tl" rotWithShape="0">
                    <a:prstClr val="black">
                      <a:alpha val="40000"/>
                    </a:prstClr>
                  </a:outerShdw>
                </a:effectLst>
              </a:rPr>
              <a:t>IP ve MAC Adresleri Görüntüleme</a:t>
            </a:r>
          </a:p>
        </p:txBody>
      </p:sp>
      <p:pic>
        <p:nvPicPr>
          <p:cNvPr id="51203" name="Picture 6">
            <a:extLst>
              <a:ext uri="{FF2B5EF4-FFF2-40B4-BE49-F238E27FC236}">
                <a16:creationId xmlns:a16="http://schemas.microsoft.com/office/drawing/2014/main" id="{6B5D761D-1A34-64FF-89C2-A71A96DBAA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6188" y="1462088"/>
            <a:ext cx="467677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CB8F3FE-8D46-0C66-2E95-B53CC091E356}"/>
              </a:ext>
            </a:extLst>
          </p:cNvPr>
          <p:cNvSpPr/>
          <p:nvPr/>
        </p:nvSpPr>
        <p:spPr>
          <a:xfrm>
            <a:off x="1501775" y="3848100"/>
            <a:ext cx="1385888" cy="5286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pic>
        <p:nvPicPr>
          <p:cNvPr id="51205" name="Picture 3">
            <a:extLst>
              <a:ext uri="{FF2B5EF4-FFF2-40B4-BE49-F238E27FC236}">
                <a16:creationId xmlns:a16="http://schemas.microsoft.com/office/drawing/2014/main" id="{C3E3D969-9F8E-E895-BB12-B8F72BF991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1438275"/>
            <a:ext cx="431165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F12B177-A541-53B4-A727-01FBC2746229}"/>
              </a:ext>
            </a:extLst>
          </p:cNvPr>
          <p:cNvSpPr/>
          <p:nvPr/>
        </p:nvSpPr>
        <p:spPr>
          <a:xfrm>
            <a:off x="6391275" y="2743200"/>
            <a:ext cx="3887788" cy="2016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1" name="Rectangle 10">
            <a:extLst>
              <a:ext uri="{FF2B5EF4-FFF2-40B4-BE49-F238E27FC236}">
                <a16:creationId xmlns:a16="http://schemas.microsoft.com/office/drawing/2014/main" id="{26F012A2-CF32-F053-EB04-22EFEADB1102}"/>
              </a:ext>
            </a:extLst>
          </p:cNvPr>
          <p:cNvSpPr/>
          <p:nvPr/>
        </p:nvSpPr>
        <p:spPr>
          <a:xfrm>
            <a:off x="6389688" y="3116263"/>
            <a:ext cx="3887787" cy="20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Resim 6">
            <a:extLst>
              <a:ext uri="{FF2B5EF4-FFF2-40B4-BE49-F238E27FC236}">
                <a16:creationId xmlns:a16="http://schemas.microsoft.com/office/drawing/2014/main" id="{CE4AE8A9-F564-4355-69B8-1EC0BC0CBB3B}"/>
              </a:ext>
            </a:extLst>
          </p:cNvPr>
          <p:cNvPicPr>
            <a:picLocks noChangeAspect="1"/>
          </p:cNvPicPr>
          <p:nvPr/>
        </p:nvPicPr>
        <p:blipFill>
          <a:blip r:embed="rId2">
            <a:extLst>
              <a:ext uri="{28A0092B-C50C-407E-A947-70E740481C1C}">
                <a14:useLocalDpi xmlns:a14="http://schemas.microsoft.com/office/drawing/2010/main" val="0"/>
              </a:ext>
            </a:extLst>
          </a:blip>
          <a:srcRect l="3104" r="32053" b="6438"/>
          <a:stretch>
            <a:fillRect/>
          </a:stretch>
        </p:blipFill>
        <p:spPr bwMode="auto">
          <a:xfrm>
            <a:off x="17463" y="754063"/>
            <a:ext cx="8166100"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148B67D-24CC-F58A-9071-D2A68150E9C0}"/>
              </a:ext>
            </a:extLst>
          </p:cNvPr>
          <p:cNvSpPr/>
          <p:nvPr/>
        </p:nvSpPr>
        <p:spPr>
          <a:xfrm>
            <a:off x="3873500" y="3452813"/>
            <a:ext cx="3103563" cy="2603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2" name="Title 1">
            <a:extLst>
              <a:ext uri="{FF2B5EF4-FFF2-40B4-BE49-F238E27FC236}">
                <a16:creationId xmlns:a16="http://schemas.microsoft.com/office/drawing/2014/main" id="{2479606F-5328-AFDB-FC09-C6B95F9098D7}"/>
              </a:ext>
            </a:extLst>
          </p:cNvPr>
          <p:cNvSpPr txBox="1">
            <a:spLocks/>
          </p:cNvSpPr>
          <p:nvPr/>
        </p:nvSpPr>
        <p:spPr>
          <a:xfrm rot="5400000">
            <a:off x="5717627" y="-5717626"/>
            <a:ext cx="756747" cy="12192001"/>
          </a:xfrm>
          <a:prstGeom prst="rect">
            <a:avLst/>
          </a:prstGeom>
          <a:gradFill>
            <a:gsLst>
              <a:gs pos="0">
                <a:srgbClr val="D78FE5"/>
              </a:gs>
              <a:gs pos="100000">
                <a:srgbClr val="4F2270"/>
              </a:gs>
            </a:gsLst>
            <a:lin ang="5400000" scaled="1"/>
          </a:gradFill>
        </p:spPr>
        <p:txBody>
          <a:bodyPr vert="vert27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r>
              <a:rPr lang="tr-TR" b="1" dirty="0">
                <a:solidFill>
                  <a:schemeClr val="bg1"/>
                </a:solidFill>
                <a:effectLst>
                  <a:outerShdw blurRad="50800" dist="38100" dir="2700000" algn="tl" rotWithShape="0">
                    <a:prstClr val="black">
                      <a:alpha val="40000"/>
                    </a:prstClr>
                  </a:outerShdw>
                </a:effectLst>
              </a:rPr>
              <a:t>IP Yapılandırması-Aday Bilgisayarını Uygulamacı Bilgisayarı Yapma</a:t>
            </a:r>
          </a:p>
        </p:txBody>
      </p:sp>
      <p:sp>
        <p:nvSpPr>
          <p:cNvPr id="13" name="Rectangle 8">
            <a:extLst>
              <a:ext uri="{FF2B5EF4-FFF2-40B4-BE49-F238E27FC236}">
                <a16:creationId xmlns:a16="http://schemas.microsoft.com/office/drawing/2014/main" id="{DE93BBEF-01BA-7CF0-BE43-CBA2B6527C4E}"/>
              </a:ext>
            </a:extLst>
          </p:cNvPr>
          <p:cNvSpPr/>
          <p:nvPr/>
        </p:nvSpPr>
        <p:spPr>
          <a:xfrm>
            <a:off x="288925" y="3933825"/>
            <a:ext cx="2122488"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6" name="Content Placeholder 2">
            <a:extLst>
              <a:ext uri="{FF2B5EF4-FFF2-40B4-BE49-F238E27FC236}">
                <a16:creationId xmlns:a16="http://schemas.microsoft.com/office/drawing/2014/main" id="{2ADD10C5-31F2-7C40-00F3-33C17A3877E6}"/>
              </a:ext>
            </a:extLst>
          </p:cNvPr>
          <p:cNvSpPr>
            <a:spLocks noGrp="1"/>
          </p:cNvSpPr>
          <p:nvPr>
            <p:ph idx="1"/>
          </p:nvPr>
        </p:nvSpPr>
        <p:spPr>
          <a:xfrm>
            <a:off x="8364538" y="928688"/>
            <a:ext cx="3648075" cy="5216525"/>
          </a:xfrm>
        </p:spPr>
        <p:txBody>
          <a:bodyPr rtlCol="0">
            <a:normAutofit fontScale="92500" lnSpcReduction="10000"/>
          </a:bodyPr>
          <a:lstStyle/>
          <a:p>
            <a:pPr eaLnBrk="1" fontAlgn="auto" hangingPunct="1">
              <a:spcAft>
                <a:spcPts val="0"/>
              </a:spcAft>
              <a:defRPr/>
            </a:pPr>
            <a:r>
              <a:rPr lang="tr-TR" sz="3600" dirty="0"/>
              <a:t>Masaüstündeki </a:t>
            </a:r>
            <a:r>
              <a:rPr lang="tr-TR" sz="3600" dirty="0" err="1"/>
              <a:t>Chrome</a:t>
            </a:r>
            <a:r>
              <a:rPr lang="tr-TR" sz="3600" dirty="0"/>
              <a:t> simgesi </a:t>
            </a:r>
            <a:r>
              <a:rPr lang="tr-TR" sz="3600" u="sng" dirty="0"/>
              <a:t>sağ tıklanır</a:t>
            </a:r>
            <a:r>
              <a:rPr lang="tr-TR" sz="3600" dirty="0"/>
              <a:t>.</a:t>
            </a:r>
          </a:p>
          <a:p>
            <a:pPr eaLnBrk="1" fontAlgn="auto" hangingPunct="1">
              <a:spcAft>
                <a:spcPts val="0"/>
              </a:spcAft>
              <a:defRPr/>
            </a:pPr>
            <a:endParaRPr lang="tr-TR" sz="3600" dirty="0"/>
          </a:p>
          <a:p>
            <a:pPr eaLnBrk="1" fontAlgn="auto" hangingPunct="1">
              <a:spcAft>
                <a:spcPts val="0"/>
              </a:spcAft>
              <a:defRPr/>
            </a:pPr>
            <a:r>
              <a:rPr lang="tr-TR" sz="3600" dirty="0"/>
              <a:t>‘Özellikler’ komutu seçilir.</a:t>
            </a:r>
          </a:p>
          <a:p>
            <a:pPr eaLnBrk="1" fontAlgn="auto" hangingPunct="1">
              <a:spcAft>
                <a:spcPts val="0"/>
              </a:spcAft>
              <a:defRPr/>
            </a:pPr>
            <a:endParaRPr lang="tr-TR" sz="3600" dirty="0"/>
          </a:p>
          <a:p>
            <a:pPr eaLnBrk="1" fontAlgn="auto" hangingPunct="1">
              <a:spcAft>
                <a:spcPts val="0"/>
              </a:spcAft>
              <a:defRPr/>
            </a:pPr>
            <a:r>
              <a:rPr lang="tr-TR" sz="3600" dirty="0"/>
              <a:t>‘Hedef </a:t>
            </a:r>
            <a:r>
              <a:rPr lang="tr-TR" sz="3600" dirty="0" err="1"/>
              <a:t>Kısayol’un</a:t>
            </a:r>
            <a:r>
              <a:rPr lang="tr-TR" sz="3600" dirty="0"/>
              <a:t> sonundaki ‘</a:t>
            </a:r>
            <a:r>
              <a:rPr lang="tr-TR" sz="3600" dirty="0" err="1"/>
              <a:t>sinav</a:t>
            </a:r>
            <a:r>
              <a:rPr lang="tr-TR" sz="3600" dirty="0"/>
              <a:t>’ kısmı ‘</a:t>
            </a:r>
            <a:r>
              <a:rPr lang="tr-TR" sz="3600" dirty="0" err="1"/>
              <a:t>tmesinav</a:t>
            </a:r>
            <a:r>
              <a:rPr lang="tr-TR" sz="3600" dirty="0"/>
              <a:t>’ olarak değiştirilir.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DC4816-6667-6E14-859D-B3EA083739A8}"/>
              </a:ext>
            </a:extLst>
          </p:cNvPr>
          <p:cNvSpPr txBox="1">
            <a:spLocks/>
          </p:cNvSpPr>
          <p:nvPr/>
        </p:nvSpPr>
        <p:spPr>
          <a:xfrm rot="5400000">
            <a:off x="2924175" y="-2543176"/>
            <a:ext cx="1009650" cy="6858000"/>
          </a:xfrm>
          <a:prstGeom prst="rect">
            <a:avLst/>
          </a:prstGeom>
          <a:gradFill>
            <a:gsLst>
              <a:gs pos="0">
                <a:srgbClr val="D78FE5"/>
              </a:gs>
              <a:gs pos="100000">
                <a:srgbClr val="4F2270"/>
              </a:gs>
            </a:gsLst>
            <a:lin ang="5400000" scaled="1"/>
          </a:gradFill>
        </p:spPr>
        <p:txBody>
          <a:bodyPr vert="vert27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tr-TR" dirty="0">
                <a:solidFill>
                  <a:schemeClr val="bg1"/>
                </a:solidFill>
                <a:effectLst>
                  <a:outerShdw blurRad="50800" dist="38100" dir="2700000" algn="tl" rotWithShape="0">
                    <a:prstClr val="black">
                      <a:alpha val="40000"/>
                    </a:prstClr>
                  </a:outerShdw>
                </a:effectLst>
              </a:rPr>
              <a:t> 	  </a:t>
            </a:r>
            <a:r>
              <a:rPr lang="tr-TR" b="1" dirty="0">
                <a:solidFill>
                  <a:schemeClr val="bg1"/>
                </a:solidFill>
                <a:effectLst>
                  <a:outerShdw blurRad="50800" dist="38100" dir="2700000" algn="tl" rotWithShape="0">
                    <a:prstClr val="black">
                      <a:alpha val="40000"/>
                    </a:prstClr>
                  </a:outerShdw>
                </a:effectLst>
              </a:rPr>
              <a:t>Arıza Kayıt Süreçleri</a:t>
            </a:r>
          </a:p>
        </p:txBody>
      </p:sp>
      <p:sp>
        <p:nvSpPr>
          <p:cNvPr id="53251" name="Content Placeholder 2">
            <a:extLst>
              <a:ext uri="{FF2B5EF4-FFF2-40B4-BE49-F238E27FC236}">
                <a16:creationId xmlns:a16="http://schemas.microsoft.com/office/drawing/2014/main" id="{757C54C4-54E9-3415-FF48-76F146BD0C78}"/>
              </a:ext>
            </a:extLst>
          </p:cNvPr>
          <p:cNvSpPr>
            <a:spLocks noGrp="1"/>
          </p:cNvSpPr>
          <p:nvPr>
            <p:ph idx="1"/>
          </p:nvPr>
        </p:nvSpPr>
        <p:spPr>
          <a:xfrm>
            <a:off x="1566863" y="2147888"/>
            <a:ext cx="9058275" cy="3673475"/>
          </a:xfrm>
        </p:spPr>
        <p:txBody>
          <a:bodyPr/>
          <a:lstStyle/>
          <a:p>
            <a:pPr marL="0" indent="0" algn="ctr" eaLnBrk="1" hangingPunct="1">
              <a:buFont typeface="Arial" panose="020B0604020202020204" pitchFamily="34" charset="0"/>
              <a:buNone/>
            </a:pPr>
            <a:r>
              <a:rPr lang="tr-TR" altLang="tr-TR" sz="3600"/>
              <a:t>Arıza çözümü için gelen firma personeli ile şifre paylaşılmaması, cihazlara ya da bilgisayarlara bakanlığın bilgisi dışında program yüklenmemesi ve </a:t>
            </a:r>
            <a:r>
              <a:rPr lang="tr-TR" altLang="tr-TR" sz="3600" u="sng"/>
              <a:t>gözetimsiz bırakılmaması</a:t>
            </a:r>
            <a:r>
              <a:rPr lang="tr-TR" altLang="tr-TR" sz="3600"/>
              <a:t> </a:t>
            </a:r>
          </a:p>
          <a:p>
            <a:pPr marL="0" indent="0" algn="ctr" eaLnBrk="1" hangingPunct="1">
              <a:buFont typeface="Arial" panose="020B0604020202020204" pitchFamily="34" charset="0"/>
              <a:buNone/>
            </a:pPr>
            <a:r>
              <a:rPr lang="tr-TR" altLang="tr-TR" sz="3600" u="sng"/>
              <a:t>ÖNEMLİDİR</a:t>
            </a:r>
            <a:r>
              <a:rPr lang="tr-TR" altLang="tr-TR" sz="3600"/>
              <a:t> </a:t>
            </a:r>
            <a:r>
              <a:rPr lang="tr-TR" altLang="tr-TR" sz="3600" u="sng"/>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etin kutusu 1">
            <a:extLst>
              <a:ext uri="{FF2B5EF4-FFF2-40B4-BE49-F238E27FC236}">
                <a16:creationId xmlns:a16="http://schemas.microsoft.com/office/drawing/2014/main" id="{95EB43D7-A1FF-A383-12EE-5B682C20FDF2}"/>
              </a:ext>
            </a:extLst>
          </p:cNvPr>
          <p:cNvSpPr txBox="1">
            <a:spLocks noChangeArrowheads="1"/>
          </p:cNvSpPr>
          <p:nvPr/>
        </p:nvSpPr>
        <p:spPr bwMode="auto">
          <a:xfrm>
            <a:off x="2028825" y="2476500"/>
            <a:ext cx="85391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4000" b="1"/>
              <a:t>E-Sınav Uygulamalarına İlişkin Mevzuat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BEDD1B-B877-3F0B-186E-BA7F27563A13}"/>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E-Sınavlarla İlgili Mevzuatlar</a:t>
            </a:r>
          </a:p>
        </p:txBody>
      </p:sp>
      <p:sp>
        <p:nvSpPr>
          <p:cNvPr id="3" name="İçerik Yer Tutucusu 2">
            <a:extLst>
              <a:ext uri="{FF2B5EF4-FFF2-40B4-BE49-F238E27FC236}">
                <a16:creationId xmlns:a16="http://schemas.microsoft.com/office/drawing/2014/main" id="{1928A60F-30E7-A8A2-91CC-3EE95D36EE57}"/>
              </a:ext>
            </a:extLst>
          </p:cNvPr>
          <p:cNvSpPr>
            <a:spLocks noGrp="1"/>
          </p:cNvSpPr>
          <p:nvPr>
            <p:ph idx="1"/>
          </p:nvPr>
        </p:nvSpPr>
        <p:spPr>
          <a:xfrm>
            <a:off x="300038" y="1020763"/>
            <a:ext cx="11625262" cy="5046662"/>
          </a:xfrm>
        </p:spPr>
        <p:txBody>
          <a:bodyPr/>
          <a:lstStyle/>
          <a:p>
            <a:pPr eaLnBrk="1" hangingPunct="1">
              <a:lnSpc>
                <a:spcPct val="150000"/>
              </a:lnSpc>
            </a:pPr>
            <a:r>
              <a:rPr lang="tr-TR" altLang="tr-TR"/>
              <a:t>Merkezi Sistem Yönergesi</a:t>
            </a:r>
          </a:p>
          <a:p>
            <a:pPr eaLnBrk="1" hangingPunct="1">
              <a:lnSpc>
                <a:spcPct val="150000"/>
              </a:lnSpc>
            </a:pPr>
            <a:r>
              <a:rPr lang="tr-TR" altLang="tr-TR"/>
              <a:t>Motorlu Taşıt Sürücü Kursiyerleri e-Sınav Uygulama Kılavuzu</a:t>
            </a:r>
          </a:p>
          <a:p>
            <a:pPr eaLnBrk="1" hangingPunct="1">
              <a:lnSpc>
                <a:spcPct val="150000"/>
              </a:lnSpc>
            </a:pPr>
            <a:r>
              <a:rPr lang="tr-TR" altLang="tr-TR"/>
              <a:t>Kalfalık, Ustalık ve Usta Öğreticilik e-Sınavları Başvuru/Uygulama Kılavuzu</a:t>
            </a:r>
          </a:p>
          <a:p>
            <a:pPr eaLnBrk="1" hangingPunct="1">
              <a:lnSpc>
                <a:spcPct val="150000"/>
              </a:lnSpc>
            </a:pPr>
            <a:r>
              <a:rPr lang="tr-TR" altLang="tr-TR"/>
              <a:t>Amatör Telsizcilik e-Sınav Başvuru ve Uygulama Kılavuzu</a:t>
            </a:r>
          </a:p>
        </p:txBody>
      </p:sp>
      <p:sp>
        <p:nvSpPr>
          <p:cNvPr id="4" name="Slayt Numarası Yer Tutucusu 3">
            <a:extLst>
              <a:ext uri="{FF2B5EF4-FFF2-40B4-BE49-F238E27FC236}">
                <a16:creationId xmlns:a16="http://schemas.microsoft.com/office/drawing/2014/main" id="{F0695F01-6AAA-1A06-F8E4-B1E01D2CF87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697BD6F7-25D9-4EFC-ACCF-A084F924D769}" type="slidenum">
              <a:rPr lang="tr-TR" altLang="tr-TR" smtClean="0">
                <a:solidFill>
                  <a:srgbClr val="A50100"/>
                </a:solidFill>
              </a:rPr>
              <a:pPr>
                <a:defRPr/>
              </a:pPr>
              <a:t>49</a:t>
            </a:fld>
            <a:endParaRPr lang="tr-TR" altLang="tr-TR">
              <a:solidFill>
                <a:srgbClr val="A50100"/>
              </a:solidFill>
            </a:endParaRPr>
          </a:p>
        </p:txBody>
      </p:sp>
      <p:pic>
        <p:nvPicPr>
          <p:cNvPr id="5" name="Picture 3" descr="C:\Users\dell\Downloads\pngegg (13).png">
            <a:extLst>
              <a:ext uri="{FF2B5EF4-FFF2-40B4-BE49-F238E27FC236}">
                <a16:creationId xmlns:a16="http://schemas.microsoft.com/office/drawing/2014/main" id="{CC91D153-B9A3-792E-E010-E3E69BEC7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5426075"/>
            <a:ext cx="13604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dell\Downloads\pngegg (13).png">
            <a:extLst>
              <a:ext uri="{FF2B5EF4-FFF2-40B4-BE49-F238E27FC236}">
                <a16:creationId xmlns:a16="http://schemas.microsoft.com/office/drawing/2014/main" id="{6263CE98-8628-5695-8941-67788E221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7763" y="5426075"/>
            <a:ext cx="1358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a:extLst>
              <a:ext uri="{FF2B5EF4-FFF2-40B4-BE49-F238E27FC236}">
                <a16:creationId xmlns:a16="http://schemas.microsoft.com/office/drawing/2014/main" id="{1A7074AD-56CB-5E81-17DA-9B14AC19330A}"/>
              </a:ext>
            </a:extLst>
          </p:cNvPr>
          <p:cNvSpPr>
            <a:spLocks noChangeArrowheads="1"/>
          </p:cNvSpPr>
          <p:nvPr/>
        </p:nvSpPr>
        <p:spPr bwMode="auto">
          <a:xfrm>
            <a:off x="2284413" y="5376863"/>
            <a:ext cx="82391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b="1"/>
              <a:t>Tüm sınav görevlileri bu sınavlara ait her türlü mevzuat bilgisine sahip olmalıdır.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C5B0369D-27CE-E720-AFFC-7EE12D7E7A48}"/>
              </a:ext>
            </a:extLst>
          </p:cNvPr>
          <p:cNvSpPr>
            <a:spLocks noGrp="1"/>
          </p:cNvSpPr>
          <p:nvPr>
            <p:ph type="title"/>
          </p:nvPr>
        </p:nvSpPr>
        <p:spPr>
          <a:xfrm>
            <a:off x="300038" y="301625"/>
            <a:ext cx="10515600" cy="541338"/>
          </a:xfrm>
        </p:spPr>
        <p:txBody>
          <a:bodyPr rtlCol="0">
            <a:normAutofit fontScale="90000"/>
          </a:bodyPr>
          <a:lstStyle/>
          <a:p>
            <a:pPr eaLnBrk="1" fontAlgn="auto" hangingPunct="1">
              <a:spcAft>
                <a:spcPts val="0"/>
              </a:spcAft>
              <a:defRPr/>
            </a:pPr>
            <a:r>
              <a:rPr lang="tr-TR" sz="3600" b="1" dirty="0"/>
              <a:t>e - Sınav Nedir ? </a:t>
            </a:r>
          </a:p>
        </p:txBody>
      </p:sp>
      <p:sp>
        <p:nvSpPr>
          <p:cNvPr id="11" name="Slayt Numarası Yer Tutucusu 10">
            <a:extLst>
              <a:ext uri="{FF2B5EF4-FFF2-40B4-BE49-F238E27FC236}">
                <a16:creationId xmlns:a16="http://schemas.microsoft.com/office/drawing/2014/main" id="{1F342BDA-5E1E-6A0C-454F-E259016C5E50}"/>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FE2A8356-B918-4335-B8F4-F1B7DB1E1472}" type="slidenum">
              <a:rPr lang="tr-TR" altLang="tr-TR" smtClean="0">
                <a:solidFill>
                  <a:srgbClr val="A50100"/>
                </a:solidFill>
              </a:rPr>
              <a:pPr>
                <a:defRPr/>
              </a:pPr>
              <a:t>5</a:t>
            </a:fld>
            <a:endParaRPr lang="tr-TR" altLang="tr-TR">
              <a:solidFill>
                <a:srgbClr val="A50100"/>
              </a:solidFill>
            </a:endParaRPr>
          </a:p>
        </p:txBody>
      </p:sp>
      <p:pic>
        <p:nvPicPr>
          <p:cNvPr id="10244" name="Picture 2" descr="C:\Users\dell\Downloads\pngwing.com (14).png">
            <a:extLst>
              <a:ext uri="{FF2B5EF4-FFF2-40B4-BE49-F238E27FC236}">
                <a16:creationId xmlns:a16="http://schemas.microsoft.com/office/drawing/2014/main" id="{C8E35B2B-6B02-EF03-56D1-6269D854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20788"/>
            <a:ext cx="4622800"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yagram 9">
            <a:extLst>
              <a:ext uri="{FF2B5EF4-FFF2-40B4-BE49-F238E27FC236}">
                <a16:creationId xmlns:a16="http://schemas.microsoft.com/office/drawing/2014/main" id="{C36CEE7F-5E7D-67FB-107F-CF58933D45C1}"/>
              </a:ext>
            </a:extLst>
          </p:cNvPr>
          <p:cNvGraphicFramePr/>
          <p:nvPr/>
        </p:nvGraphicFramePr>
        <p:xfrm>
          <a:off x="5018665" y="1023406"/>
          <a:ext cx="6599593" cy="4991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24EFAD-D18C-4A85-0D47-3A2B596CD0B6}"/>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Merkezi Sistem Sınav Yönergesi</a:t>
            </a:r>
          </a:p>
        </p:txBody>
      </p:sp>
      <p:sp>
        <p:nvSpPr>
          <p:cNvPr id="3" name="İçerik Yer Tutucusu 2">
            <a:extLst>
              <a:ext uri="{FF2B5EF4-FFF2-40B4-BE49-F238E27FC236}">
                <a16:creationId xmlns:a16="http://schemas.microsoft.com/office/drawing/2014/main" id="{20FBFF18-A511-A80E-83E5-4D4D72880584}"/>
              </a:ext>
            </a:extLst>
          </p:cNvPr>
          <p:cNvSpPr>
            <a:spLocks noGrp="1"/>
          </p:cNvSpPr>
          <p:nvPr>
            <p:ph idx="1"/>
          </p:nvPr>
        </p:nvSpPr>
        <p:spPr/>
        <p:txBody>
          <a:bodyPr rtlCol="0">
            <a:normAutofit fontScale="70000" lnSpcReduction="20000"/>
          </a:bodyPr>
          <a:lstStyle/>
          <a:p>
            <a:pPr marL="0" indent="0" eaLnBrk="1" fontAlgn="auto" hangingPunct="1">
              <a:spcAft>
                <a:spcPts val="0"/>
              </a:spcAft>
              <a:buFont typeface="Arial" panose="020B0604020202020204" pitchFamily="34" charset="0"/>
              <a:buNone/>
              <a:defRPr/>
            </a:pPr>
            <a:r>
              <a:rPr lang="tr-TR" sz="4000" b="1" dirty="0">
                <a:solidFill>
                  <a:srgbClr val="850100"/>
                </a:solidFill>
                <a:cs typeface="Times New Roman" panose="02020603050405020304" pitchFamily="18" charset="0"/>
              </a:rPr>
              <a:t>e-Sınav Bina Komisyonunun Oluşumu ve Görevleri</a:t>
            </a:r>
          </a:p>
          <a:p>
            <a:pPr eaLnBrk="1" fontAlgn="auto" hangingPunct="1">
              <a:spcAft>
                <a:spcPts val="0"/>
              </a:spcAft>
              <a:defRPr/>
            </a:pPr>
            <a:r>
              <a:rPr lang="tr-TR" sz="3600" b="1" dirty="0">
                <a:cs typeface="Times New Roman" panose="02020603050405020304" pitchFamily="18" charset="0"/>
              </a:rPr>
              <a:t>MADDE 19- </a:t>
            </a:r>
            <a:r>
              <a:rPr lang="tr-TR" sz="3600" dirty="0">
                <a:cs typeface="Times New Roman" panose="02020603050405020304" pitchFamily="18" charset="0"/>
              </a:rPr>
              <a:t>(1) e-Sınav bina komisyonu;</a:t>
            </a:r>
          </a:p>
          <a:p>
            <a:pPr marL="0" indent="720725" algn="just" eaLnBrk="1" fontAlgn="auto" hangingPunct="1">
              <a:lnSpc>
                <a:spcPct val="120000"/>
              </a:lnSpc>
              <a:spcAft>
                <a:spcPts val="0"/>
              </a:spcAft>
              <a:buFont typeface="Arial" panose="020B0604020202020204" pitchFamily="34" charset="0"/>
              <a:buNone/>
              <a:defRPr/>
            </a:pPr>
            <a:r>
              <a:rPr lang="tr-TR" sz="3600" dirty="0">
                <a:cs typeface="Times New Roman" panose="02020603050405020304" pitchFamily="18" charset="0"/>
              </a:rPr>
              <a:t>b) </a:t>
            </a:r>
            <a:r>
              <a:rPr lang="tr-TR" sz="3600" dirty="0">
                <a:highlight>
                  <a:srgbClr val="FF00FF"/>
                </a:highlight>
                <a:cs typeface="Times New Roman" panose="02020603050405020304" pitchFamily="18" charset="0"/>
              </a:rPr>
              <a:t>e-Sınav bina komisyonu</a:t>
            </a:r>
            <a:r>
              <a:rPr lang="tr-TR" sz="3600" dirty="0">
                <a:cs typeface="Times New Roman" panose="02020603050405020304" pitchFamily="18" charset="0"/>
              </a:rPr>
              <a:t>, </a:t>
            </a:r>
            <a:r>
              <a:rPr lang="tr-TR" sz="3600" dirty="0">
                <a:highlight>
                  <a:srgbClr val="FFFF00"/>
                </a:highlight>
                <a:cs typeface="Times New Roman" panose="02020603050405020304" pitchFamily="18" charset="0"/>
              </a:rPr>
              <a:t>millî eğitim müdürü veya görevlendireceği il milli eğitim müdür yardımcısı, il veya ilçe millî eğitim şube müdürü, maarif müfettişi ve uzman kadroları ile e-Sınav uygulamalarının gerçekleştirildiği salon veya salonların bulunduğu binalarda görevli okul veya kurum müdürü, müdür başyardımcısı, müdür yardımcısı veya öğretmen olarak görev yapan</a:t>
            </a:r>
            <a:r>
              <a:rPr lang="tr-TR" sz="3600" dirty="0">
                <a:cs typeface="Times New Roman" panose="02020603050405020304" pitchFamily="18" charset="0"/>
              </a:rPr>
              <a:t> </a:t>
            </a:r>
            <a:r>
              <a:rPr lang="tr-TR" sz="3600" dirty="0">
                <a:highlight>
                  <a:srgbClr val="00FFFF"/>
                </a:highlight>
                <a:cs typeface="Times New Roman" panose="02020603050405020304" pitchFamily="18" charset="0"/>
              </a:rPr>
              <a:t>bir yetkilinin başkanlığında</a:t>
            </a:r>
            <a:r>
              <a:rPr lang="tr-TR" sz="3600" dirty="0">
                <a:cs typeface="Times New Roman" panose="02020603050405020304" pitchFamily="18" charset="0"/>
              </a:rPr>
              <a:t>, her salonda e-Sınav uygulama sertifikasına sahip personelden </a:t>
            </a:r>
            <a:r>
              <a:rPr lang="tr-TR" sz="3600" dirty="0">
                <a:highlight>
                  <a:srgbClr val="00FF00"/>
                </a:highlight>
                <a:cs typeface="Times New Roman" panose="02020603050405020304" pitchFamily="18" charset="0"/>
              </a:rPr>
              <a:t>bir sınav uygulama ve izleme sorumlusu</a:t>
            </a:r>
            <a:r>
              <a:rPr lang="tr-TR" sz="3600" dirty="0">
                <a:cs typeface="Times New Roman" panose="02020603050405020304" pitchFamily="18" charset="0"/>
              </a:rPr>
              <a:t> ile uzman, mühendis, okul veya kurum müdürü, müdür başyardımcısı, müdür yardımcısı, öğretmen, araştırmacı, programcı ve çözümleyici olarak görev yapanlardan </a:t>
            </a:r>
            <a:r>
              <a:rPr lang="tr-TR" sz="3600" dirty="0">
                <a:highlight>
                  <a:srgbClr val="00FF00"/>
                </a:highlight>
                <a:cs typeface="Times New Roman" panose="02020603050405020304" pitchFamily="18" charset="0"/>
              </a:rPr>
              <a:t>bir salon başkanı </a:t>
            </a:r>
            <a:r>
              <a:rPr lang="tr-TR" sz="3600" dirty="0">
                <a:cs typeface="Times New Roman" panose="02020603050405020304" pitchFamily="18" charset="0"/>
              </a:rPr>
              <a:t>ve bir </a:t>
            </a:r>
            <a:r>
              <a:rPr lang="tr-TR" sz="3600" dirty="0">
                <a:highlight>
                  <a:srgbClr val="00FF00"/>
                </a:highlight>
                <a:cs typeface="Times New Roman" panose="02020603050405020304" pitchFamily="18" charset="0"/>
              </a:rPr>
              <a:t>gözetmen</a:t>
            </a:r>
            <a:r>
              <a:rPr lang="tr-TR" sz="3600" dirty="0">
                <a:cs typeface="Times New Roman" panose="02020603050405020304" pitchFamily="18" charset="0"/>
              </a:rPr>
              <a:t> olmak üzere </a:t>
            </a:r>
            <a:r>
              <a:rPr lang="tr-TR" sz="3600" dirty="0">
                <a:highlight>
                  <a:srgbClr val="00FF00"/>
                </a:highlight>
                <a:cs typeface="Times New Roman" panose="02020603050405020304" pitchFamily="18" charset="0"/>
              </a:rPr>
              <a:t>dört üyeden </a:t>
            </a:r>
            <a:r>
              <a:rPr lang="tr-TR" sz="3600" dirty="0">
                <a:cs typeface="Times New Roman" panose="02020603050405020304" pitchFamily="18" charset="0"/>
              </a:rPr>
              <a:t>milli eğitim müdürünün teklifi ve valilik veya kaymakamlık oluru ile oluşturulur. </a:t>
            </a:r>
          </a:p>
        </p:txBody>
      </p:sp>
      <p:sp>
        <p:nvSpPr>
          <p:cNvPr id="4" name="Slayt Numarası Yer Tutucusu 3">
            <a:extLst>
              <a:ext uri="{FF2B5EF4-FFF2-40B4-BE49-F238E27FC236}">
                <a16:creationId xmlns:a16="http://schemas.microsoft.com/office/drawing/2014/main" id="{241BDA41-0C01-6AB6-8D7C-97570339400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C4E2694-8791-4E43-88C4-6F459AD7495A}" type="slidenum">
              <a:rPr lang="tr-TR" altLang="tr-TR" smtClean="0">
                <a:solidFill>
                  <a:srgbClr val="A50100"/>
                </a:solidFill>
              </a:rPr>
              <a:pPr>
                <a:defRPr/>
              </a:pPr>
              <a:t>50</a:t>
            </a:fld>
            <a:endParaRPr lang="tr-TR" altLang="tr-TR">
              <a:solidFill>
                <a:srgbClr val="A501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05AD2C-B502-A5C5-ED36-D01E00BC536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Merkezi Sistem Sınav Yönergesi</a:t>
            </a:r>
            <a:endParaRPr lang="tr-TR" dirty="0"/>
          </a:p>
        </p:txBody>
      </p:sp>
      <p:sp>
        <p:nvSpPr>
          <p:cNvPr id="3" name="İçerik Yer Tutucusu 2">
            <a:extLst>
              <a:ext uri="{FF2B5EF4-FFF2-40B4-BE49-F238E27FC236}">
                <a16:creationId xmlns:a16="http://schemas.microsoft.com/office/drawing/2014/main" id="{89505899-8EDE-E93F-2378-8C48654A678F}"/>
              </a:ext>
            </a:extLst>
          </p:cNvPr>
          <p:cNvSpPr>
            <a:spLocks noGrp="1"/>
          </p:cNvSpPr>
          <p:nvPr>
            <p:ph idx="1"/>
          </p:nvPr>
        </p:nvSpPr>
        <p:spPr>
          <a:xfrm>
            <a:off x="283234" y="1049775"/>
            <a:ext cx="11625532" cy="5263793"/>
          </a:xfrm>
        </p:spPr>
        <p:txBody>
          <a:bodyPr rtlCol="0">
            <a:normAutofit/>
          </a:bodyPr>
          <a:lstStyle/>
          <a:p>
            <a:pPr marL="0" indent="0" eaLnBrk="1" fontAlgn="auto" hangingPunct="1">
              <a:spcAft>
                <a:spcPts val="0"/>
              </a:spcAft>
              <a:buFont typeface="Arial" panose="020B0604020202020204" pitchFamily="34" charset="0"/>
              <a:buNone/>
              <a:defRPr/>
            </a:pPr>
            <a:r>
              <a:rPr lang="tr-TR" b="1" dirty="0">
                <a:solidFill>
                  <a:srgbClr val="850100"/>
                </a:solidFill>
                <a:cs typeface="Times New Roman" panose="02020603050405020304" pitchFamily="18" charset="0"/>
              </a:rPr>
              <a:t>Merkezî sistem sınavlarının esasları</a:t>
            </a:r>
          </a:p>
          <a:p>
            <a:pPr marL="0" indent="0" eaLnBrk="1" fontAlgn="auto" hangingPunct="1">
              <a:spcAft>
                <a:spcPts val="0"/>
              </a:spcAft>
              <a:buFont typeface="Arial" panose="020B0604020202020204" pitchFamily="34" charset="0"/>
              <a:buNone/>
              <a:defRPr/>
            </a:pPr>
            <a:r>
              <a:rPr lang="tr-TR" sz="2400" b="1" dirty="0">
                <a:cs typeface="Times New Roman" panose="02020603050405020304" pitchFamily="18" charset="0"/>
              </a:rPr>
              <a:t>MADDE 6 – (4)</a:t>
            </a:r>
            <a:endParaRPr lang="tr-TR" dirty="0"/>
          </a:p>
          <a:p>
            <a:pPr marL="0" indent="0" eaLnBrk="1" fontAlgn="auto" hangingPunct="1">
              <a:spcAft>
                <a:spcPts val="0"/>
              </a:spcAft>
              <a:buFont typeface="Arial" panose="020B0604020202020204" pitchFamily="34" charset="0"/>
              <a:buNone/>
              <a:defRPr/>
            </a:pPr>
            <a:r>
              <a:rPr lang="tr-TR" dirty="0"/>
              <a:t>e) Sınav esnasında bilgisayar ve/veya tabletlerde yaşanabilecek teknik problemler haricinde adaylar salon görevlilerinden yardım alamazlar.</a:t>
            </a:r>
          </a:p>
          <a:p>
            <a:pPr marL="0" indent="0" eaLnBrk="1" fontAlgn="auto" hangingPunct="1">
              <a:spcAft>
                <a:spcPts val="0"/>
              </a:spcAft>
              <a:buFont typeface="Arial" panose="020B0604020202020204" pitchFamily="34" charset="0"/>
              <a:buNone/>
              <a:defRPr/>
            </a:pPr>
            <a:r>
              <a:rPr lang="tr-TR" dirty="0"/>
              <a:t>f) Sınavı bitiren adayların </a:t>
            </a:r>
            <a:r>
              <a:rPr lang="tr-TR" dirty="0">
                <a:highlight>
                  <a:srgbClr val="FFFF00"/>
                </a:highlight>
              </a:rPr>
              <a:t>imzaladığı salon yoklama listesi bir yıl süreyle saklanır</a:t>
            </a:r>
            <a:r>
              <a:rPr lang="tr-TR" dirty="0"/>
              <a:t>.</a:t>
            </a:r>
          </a:p>
          <a:p>
            <a:pPr marL="0" indent="0" eaLnBrk="1" fontAlgn="auto" hangingPunct="1">
              <a:spcAft>
                <a:spcPts val="0"/>
              </a:spcAft>
              <a:buFont typeface="Arial" panose="020B0604020202020204" pitchFamily="34" charset="0"/>
              <a:buNone/>
              <a:defRPr/>
            </a:pPr>
            <a:r>
              <a:rPr lang="tr-TR" dirty="0"/>
              <a:t>g) Adayların sorulara verdikleri cevaplar elektronik ortamda mevzuatına uygun olarak saklanır.</a:t>
            </a:r>
          </a:p>
          <a:p>
            <a:pPr marL="0" indent="0" eaLnBrk="1" fontAlgn="auto" hangingPunct="1">
              <a:spcAft>
                <a:spcPts val="0"/>
              </a:spcAft>
              <a:buFont typeface="Arial" panose="020B0604020202020204" pitchFamily="34" charset="0"/>
              <a:buNone/>
              <a:defRPr/>
            </a:pPr>
            <a:r>
              <a:rPr lang="tr-TR" dirty="0"/>
              <a:t>ğ) </a:t>
            </a:r>
            <a:r>
              <a:rPr lang="tr-TR" dirty="0">
                <a:highlight>
                  <a:srgbClr val="FFFF00"/>
                </a:highlight>
              </a:rPr>
              <a:t>e-Sınav salonunda bir oturumda sınava girecek aday sayısı on kişinin altında olduğu takdirde sınav yapılamaz. </a:t>
            </a:r>
            <a:r>
              <a:rPr lang="tr-TR" dirty="0"/>
              <a:t>Bu durumda olan adaylar istekleri doğrultusunda sonraki bir oturumda sınava alınır.</a:t>
            </a:r>
          </a:p>
        </p:txBody>
      </p:sp>
      <p:sp>
        <p:nvSpPr>
          <p:cNvPr id="4" name="Slayt Numarası Yer Tutucusu 3">
            <a:extLst>
              <a:ext uri="{FF2B5EF4-FFF2-40B4-BE49-F238E27FC236}">
                <a16:creationId xmlns:a16="http://schemas.microsoft.com/office/drawing/2014/main" id="{58D4FB45-A850-A256-7A8D-6CF7B72E276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0EA8161-7724-401A-914E-B0B82E489FA4}" type="slidenum">
              <a:rPr lang="tr-TR" altLang="tr-TR" smtClean="0">
                <a:solidFill>
                  <a:srgbClr val="A50100"/>
                </a:solidFill>
              </a:rPr>
              <a:pPr>
                <a:defRPr/>
              </a:pPr>
              <a:t>51</a:t>
            </a:fld>
            <a:endParaRPr lang="tr-TR" altLang="tr-TR">
              <a:solidFill>
                <a:srgbClr val="A501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A98DF0-AA7B-94E3-F945-99A177F9B125}"/>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MTSK e-Sınavı Başvuru ve Uygulama Kılavuzu</a:t>
            </a:r>
          </a:p>
        </p:txBody>
      </p:sp>
      <p:sp>
        <p:nvSpPr>
          <p:cNvPr id="3" name="İçerik Yer Tutucusu 2">
            <a:extLst>
              <a:ext uri="{FF2B5EF4-FFF2-40B4-BE49-F238E27FC236}">
                <a16:creationId xmlns:a16="http://schemas.microsoft.com/office/drawing/2014/main" id="{04E534C0-DA2B-EEFA-EE27-06C2BA3A3EF6}"/>
              </a:ext>
            </a:extLst>
          </p:cNvPr>
          <p:cNvSpPr>
            <a:spLocks noGrp="1"/>
          </p:cNvSpPr>
          <p:nvPr>
            <p:ph idx="1"/>
          </p:nvPr>
        </p:nvSpPr>
        <p:spPr>
          <a:xfrm>
            <a:off x="300165" y="1020278"/>
            <a:ext cx="11625532" cy="3349499"/>
          </a:xfrm>
        </p:spPr>
        <p:txBody>
          <a:bodyPr rtlCol="0">
            <a:normAutofit/>
          </a:bodyPr>
          <a:lstStyle/>
          <a:p>
            <a:pPr marL="0" indent="0" algn="just" eaLnBrk="1" fontAlgn="auto" hangingPunct="1">
              <a:spcAft>
                <a:spcPts val="0"/>
              </a:spcAft>
              <a:buFont typeface="Arial" panose="020B0604020202020204" pitchFamily="34" charset="0"/>
              <a:buNone/>
              <a:defRPr/>
            </a:pPr>
            <a:r>
              <a:rPr lang="tr-TR" b="1" dirty="0">
                <a:solidFill>
                  <a:srgbClr val="850100"/>
                </a:solidFill>
              </a:rPr>
              <a:t>6. e-SINAV GİRİŞ BELGESİ</a:t>
            </a:r>
          </a:p>
          <a:p>
            <a:pPr algn="just" eaLnBrk="1" fontAlgn="auto" hangingPunct="1">
              <a:spcAft>
                <a:spcPts val="0"/>
              </a:spcAft>
              <a:defRPr/>
            </a:pPr>
            <a:r>
              <a:rPr lang="tr-TR" dirty="0"/>
              <a:t>e-Sınav giriş belgesi </a:t>
            </a:r>
            <a:r>
              <a:rPr lang="tr-TR" dirty="0">
                <a:highlight>
                  <a:srgbClr val="00FF00"/>
                </a:highlight>
              </a:rPr>
              <a:t>renkli veya siyah beyaz</a:t>
            </a:r>
            <a:r>
              <a:rPr lang="tr-TR" dirty="0"/>
              <a:t>, fotoğraflı olup belgede kursiyerin kimlik bilgileri ile sınava gireceği e-Sınav merkezi (il/ilçe), bina, salon ve adres bilgileri yer alacaktır. Her sınav için yeniden düzenlenen renkli veya siyah beyaz, fotoğraflı sınav giriş belgesinde Özel </a:t>
            </a:r>
            <a:r>
              <a:rPr lang="tr-TR" dirty="0" err="1"/>
              <a:t>MTSK’nın</a:t>
            </a:r>
            <a:r>
              <a:rPr lang="tr-TR" dirty="0"/>
              <a:t> adı, kurs müdürlüğünün bağlı olduğu il/ilçe, adayın sınava gireceği dil seçeneği ve ‘dikkat’ bölümü yer alır. Kimlik bilgilerinde kursiyerin T.C. kimlik numarası, adı-soyadı, baba adı, doğum yeri ve tarihi bulunur.</a:t>
            </a:r>
          </a:p>
        </p:txBody>
      </p:sp>
      <p:sp>
        <p:nvSpPr>
          <p:cNvPr id="4" name="Slayt Numarası Yer Tutucusu 3">
            <a:extLst>
              <a:ext uri="{FF2B5EF4-FFF2-40B4-BE49-F238E27FC236}">
                <a16:creationId xmlns:a16="http://schemas.microsoft.com/office/drawing/2014/main" id="{80A28E04-D203-0D7E-3738-205CDC54DD3E}"/>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EAE4B264-7FBF-452D-8AC6-077735CE5DD8}" type="slidenum">
              <a:rPr lang="tr-TR" altLang="tr-TR" smtClean="0">
                <a:solidFill>
                  <a:srgbClr val="A50100"/>
                </a:solidFill>
              </a:rPr>
              <a:pPr>
                <a:defRPr/>
              </a:pPr>
              <a:t>52</a:t>
            </a:fld>
            <a:endParaRPr lang="tr-TR" altLang="tr-TR">
              <a:solidFill>
                <a:srgbClr val="A50100"/>
              </a:solidFill>
            </a:endParaRPr>
          </a:p>
        </p:txBody>
      </p:sp>
      <p:pic>
        <p:nvPicPr>
          <p:cNvPr id="58373" name="Resim 7">
            <a:extLst>
              <a:ext uri="{FF2B5EF4-FFF2-40B4-BE49-F238E27FC236}">
                <a16:creationId xmlns:a16="http://schemas.microsoft.com/office/drawing/2014/main" id="{BFFAF459-95FE-A5BD-B726-925C9EC580D8}"/>
              </a:ext>
            </a:extLst>
          </p:cNvPr>
          <p:cNvPicPr>
            <a:picLocks noChangeAspect="1"/>
          </p:cNvPicPr>
          <p:nvPr/>
        </p:nvPicPr>
        <p:blipFill>
          <a:blip r:embed="rId2">
            <a:extLst>
              <a:ext uri="{28A0092B-C50C-407E-A947-70E740481C1C}">
                <a14:useLocalDpi xmlns:a14="http://schemas.microsoft.com/office/drawing/2010/main" val="0"/>
              </a:ext>
            </a:extLst>
          </a:blip>
          <a:srcRect l="6737" r="3690" b="70447"/>
          <a:stretch>
            <a:fillRect/>
          </a:stretch>
        </p:blipFill>
        <p:spPr bwMode="auto">
          <a:xfrm>
            <a:off x="5557838" y="3952875"/>
            <a:ext cx="5957887"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Dikdörtgen 8">
            <a:extLst>
              <a:ext uri="{FF2B5EF4-FFF2-40B4-BE49-F238E27FC236}">
                <a16:creationId xmlns:a16="http://schemas.microsoft.com/office/drawing/2014/main" id="{17D11107-3F13-66CF-6598-4061580300E2}"/>
              </a:ext>
            </a:extLst>
          </p:cNvPr>
          <p:cNvSpPr>
            <a:spLocks noChangeArrowheads="1"/>
          </p:cNvSpPr>
          <p:nvPr/>
        </p:nvSpPr>
        <p:spPr bwMode="auto">
          <a:xfrm>
            <a:off x="0" y="5129213"/>
            <a:ext cx="4981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4000" b="1">
                <a:solidFill>
                  <a:srgbClr val="FF0000"/>
                </a:solidFill>
              </a:rPr>
              <a:t>Çift mühür ve çift imza</a:t>
            </a:r>
          </a:p>
        </p:txBody>
      </p:sp>
      <p:cxnSp>
        <p:nvCxnSpPr>
          <p:cNvPr id="12" name="Düz Ok Bağlayıcısı 11">
            <a:extLst>
              <a:ext uri="{FF2B5EF4-FFF2-40B4-BE49-F238E27FC236}">
                <a16:creationId xmlns:a16="http://schemas.microsoft.com/office/drawing/2014/main" id="{C07C8D4C-75C3-52CA-C63B-4F93187DF463}"/>
              </a:ext>
            </a:extLst>
          </p:cNvPr>
          <p:cNvCxnSpPr/>
          <p:nvPr/>
        </p:nvCxnSpPr>
        <p:spPr>
          <a:xfrm flipV="1">
            <a:off x="4545013" y="5635625"/>
            <a:ext cx="1204912" cy="4032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a:extLst>
              <a:ext uri="{FF2B5EF4-FFF2-40B4-BE49-F238E27FC236}">
                <a16:creationId xmlns:a16="http://schemas.microsoft.com/office/drawing/2014/main" id="{1249B73B-51F1-A2D9-2E0B-2C236AED1E9B}"/>
              </a:ext>
            </a:extLst>
          </p:cNvPr>
          <p:cNvCxnSpPr/>
          <p:nvPr/>
        </p:nvCxnSpPr>
        <p:spPr>
          <a:xfrm flipV="1">
            <a:off x="4713288" y="5837238"/>
            <a:ext cx="3630612" cy="3873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A56FFF1-5A33-1A47-173F-787C9C7D7FF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dirty="0"/>
              <a:t>MTSK KILAVUZU 2022</a:t>
            </a:r>
            <a:br>
              <a:rPr lang="tr-TR" dirty="0"/>
            </a:br>
            <a:endParaRPr lang="tr-TR" dirty="0"/>
          </a:p>
        </p:txBody>
      </p:sp>
      <p:sp>
        <p:nvSpPr>
          <p:cNvPr id="3" name="İçerik Yer Tutucusu 2">
            <a:extLst>
              <a:ext uri="{FF2B5EF4-FFF2-40B4-BE49-F238E27FC236}">
                <a16:creationId xmlns:a16="http://schemas.microsoft.com/office/drawing/2014/main" id="{E59460F7-AE27-AF6A-D50D-B70505E2DE93}"/>
              </a:ext>
            </a:extLst>
          </p:cNvPr>
          <p:cNvSpPr>
            <a:spLocks noGrp="1"/>
          </p:cNvSpPr>
          <p:nvPr>
            <p:ph idx="1"/>
          </p:nvPr>
        </p:nvSpPr>
        <p:spPr>
          <a:xfrm>
            <a:off x="390891" y="3315803"/>
            <a:ext cx="11625532" cy="5047313"/>
          </a:xfrm>
        </p:spPr>
        <p:txBody>
          <a:bodyPr rtlCol="0">
            <a:normAutofit/>
          </a:bodyPr>
          <a:lstStyle/>
          <a:p>
            <a:pPr eaLnBrk="1" fontAlgn="auto" hangingPunct="1">
              <a:spcAft>
                <a:spcPts val="0"/>
              </a:spcAft>
              <a:defRPr/>
            </a:pPr>
            <a:r>
              <a:rPr lang="tr-TR" dirty="0">
                <a:highlight>
                  <a:srgbClr val="00FF00"/>
                </a:highlight>
              </a:rPr>
              <a:t>Türkiye Cumhuriyeti kimlik kartına (çipli kimlik kartı) sahip kursiyerlerin </a:t>
            </a:r>
            <a:r>
              <a:rPr lang="tr-TR" dirty="0"/>
              <a:t>sınav giriş belgesinde </a:t>
            </a:r>
            <a:r>
              <a:rPr lang="tr-TR" dirty="0">
                <a:highlight>
                  <a:srgbClr val="00FF00"/>
                </a:highlight>
              </a:rPr>
              <a:t>çift imza ve çift mühür </a:t>
            </a:r>
            <a:r>
              <a:rPr lang="tr-TR" dirty="0"/>
              <a:t>(kurs müdürlüğü ve İl/İlçe Milli Eğitim Müdürlüğünün) </a:t>
            </a:r>
            <a:r>
              <a:rPr lang="tr-TR" b="1" u="sng" dirty="0">
                <a:highlight>
                  <a:srgbClr val="00FF00"/>
                </a:highlight>
              </a:rPr>
              <a:t>bulunma zorunluluğu yoktur.</a:t>
            </a:r>
          </a:p>
        </p:txBody>
      </p:sp>
      <p:sp>
        <p:nvSpPr>
          <p:cNvPr id="4" name="Slayt Numarası Yer Tutucusu 3">
            <a:extLst>
              <a:ext uri="{FF2B5EF4-FFF2-40B4-BE49-F238E27FC236}">
                <a16:creationId xmlns:a16="http://schemas.microsoft.com/office/drawing/2014/main" id="{29EFEAB7-29BC-56E8-C81B-D31D5DE5425F}"/>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0821BCC-1E4D-400C-9120-2595C60F8BA4}" type="slidenum">
              <a:rPr lang="tr-TR" altLang="tr-TR" smtClean="0">
                <a:solidFill>
                  <a:srgbClr val="A50100"/>
                </a:solidFill>
              </a:rPr>
              <a:pPr>
                <a:defRPr/>
              </a:pPr>
              <a:t>53</a:t>
            </a:fld>
            <a:endParaRPr lang="tr-TR" altLang="tr-TR">
              <a:solidFill>
                <a:srgbClr val="A50100"/>
              </a:solidFill>
            </a:endParaRPr>
          </a:p>
        </p:txBody>
      </p:sp>
      <p:pic>
        <p:nvPicPr>
          <p:cNvPr id="5" name="Picture 3" descr="C:\Users\dell\Downloads\pngegg (13).png">
            <a:extLst>
              <a:ext uri="{FF2B5EF4-FFF2-40B4-BE49-F238E27FC236}">
                <a16:creationId xmlns:a16="http://schemas.microsoft.com/office/drawing/2014/main" id="{CF29640E-A2A8-75B0-692B-224B5E216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8313" y="1303338"/>
            <a:ext cx="2249487"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4F1AE00-FBE9-81B2-B413-36E692DF0959}"/>
              </a:ext>
            </a:extLst>
          </p:cNvPr>
          <p:cNvSpPr>
            <a:spLocks noGrp="1"/>
          </p:cNvSpPr>
          <p:nvPr>
            <p:ph idx="1"/>
          </p:nvPr>
        </p:nvSpPr>
        <p:spPr>
          <a:xfrm>
            <a:off x="300165" y="1020278"/>
            <a:ext cx="11625532" cy="5658415"/>
          </a:xfrm>
        </p:spPr>
        <p:txBody>
          <a:bodyPr rtlCol="0">
            <a:normAutofit fontScale="92500"/>
          </a:bodyPr>
          <a:lstStyle/>
          <a:p>
            <a:pPr marL="0" indent="0" eaLnBrk="1" fontAlgn="auto" hangingPunct="1">
              <a:spcAft>
                <a:spcPts val="0"/>
              </a:spcAft>
              <a:buFont typeface="Arial" panose="020B0604020202020204" pitchFamily="34" charset="0"/>
              <a:buNone/>
              <a:defRPr/>
            </a:pPr>
            <a:r>
              <a:rPr lang="tr-TR" b="1" dirty="0">
                <a:solidFill>
                  <a:srgbClr val="850100"/>
                </a:solidFill>
              </a:rPr>
              <a:t>7. e-SINAV UYGULAMASI</a:t>
            </a:r>
          </a:p>
          <a:p>
            <a:pPr marL="449263" indent="-449263" eaLnBrk="1" fontAlgn="auto" hangingPunct="1">
              <a:spcAft>
                <a:spcPts val="0"/>
              </a:spcAft>
              <a:buFont typeface="Arial" panose="020B0604020202020204" pitchFamily="34" charset="0"/>
              <a:buAutoNum type="alphaLcParenR"/>
              <a:defRPr/>
            </a:pPr>
            <a:r>
              <a:rPr lang="tr-TR" dirty="0"/>
              <a:t>e-Sınav uygulaması sistem tarafından belirlenen tarih ve saatlerde yapılacaktır.</a:t>
            </a:r>
          </a:p>
          <a:p>
            <a:pPr marL="449263" indent="-449263" eaLnBrk="1" fontAlgn="auto" hangingPunct="1">
              <a:lnSpc>
                <a:spcPct val="120000"/>
              </a:lnSpc>
              <a:spcAft>
                <a:spcPts val="0"/>
              </a:spcAft>
              <a:buFont typeface="Arial" panose="020B0604020202020204" pitchFamily="34" charset="0"/>
              <a:buAutoNum type="alphaLcParenR"/>
              <a:defRPr/>
            </a:pPr>
            <a:r>
              <a:rPr lang="tr-TR" dirty="0">
                <a:highlight>
                  <a:srgbClr val="FF00FF"/>
                </a:highlight>
              </a:rPr>
              <a:t>Sınav görevlileri sınav başlamadan en geç 30 (otuz) dakika önce e-Sınav salonunda hazır bulunacaklardır. </a:t>
            </a:r>
            <a:r>
              <a:rPr lang="tr-TR" dirty="0"/>
              <a:t>Sınav salonuna gelen görevliler görevli olduğu sınavın başlama saatinden 15 (on beş) dakika öncesine kadar sisteme giriş yapmak zorundadır. Sisteme hiç giriş yapmayan görevliler ile son 15 dakika içerisinde sisteme giriş yapan görevliler hakkında, Millî Eğitim Bakanlığı Merkezî Sistem Sınav Yönergesi hükümleri gereğince sınav görevi verilmeme tedbiri uygulanacaktır.</a:t>
            </a:r>
          </a:p>
          <a:p>
            <a:pPr marL="449263" indent="-449263" eaLnBrk="1" fontAlgn="auto" hangingPunct="1">
              <a:spcAft>
                <a:spcPts val="0"/>
              </a:spcAft>
              <a:buFont typeface="Arial" panose="020B0604020202020204" pitchFamily="34" charset="0"/>
              <a:buAutoNum type="alphaLcParenR"/>
              <a:defRPr/>
            </a:pPr>
            <a:endParaRPr lang="tr-TR" dirty="0"/>
          </a:p>
          <a:p>
            <a:pPr marL="449263" indent="-449263" eaLnBrk="1" fontAlgn="auto" hangingPunct="1">
              <a:spcAft>
                <a:spcPts val="0"/>
              </a:spcAft>
              <a:buFont typeface="Arial" panose="020B0604020202020204" pitchFamily="34" charset="0"/>
              <a:buAutoNum type="alphaLcParenR"/>
              <a:defRPr/>
            </a:pPr>
            <a:r>
              <a:rPr lang="tr-TR" dirty="0"/>
              <a:t>Kimlik kontrolleri ve salonlara yerleştirmenin zamanında yapılabilmesi için </a:t>
            </a:r>
            <a:r>
              <a:rPr lang="tr-TR" dirty="0">
                <a:highlight>
                  <a:srgbClr val="FFFF00"/>
                </a:highlight>
              </a:rPr>
              <a:t>kursiyerler, sınav saatinden en geç 20 ( yirmi) dakika önce sınav giriş belgesinde belirtilen e-Sınav salonunda hazır bulunacaklardır</a:t>
            </a:r>
            <a:r>
              <a:rPr lang="tr-TR" dirty="0"/>
              <a:t>.</a:t>
            </a:r>
          </a:p>
        </p:txBody>
      </p:sp>
      <p:sp>
        <p:nvSpPr>
          <p:cNvPr id="4" name="Slayt Numarası Yer Tutucusu 3">
            <a:extLst>
              <a:ext uri="{FF2B5EF4-FFF2-40B4-BE49-F238E27FC236}">
                <a16:creationId xmlns:a16="http://schemas.microsoft.com/office/drawing/2014/main" id="{2A07B5EB-F5DF-1466-CB4F-D03A5C059132}"/>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F74B94A-2890-4346-AB87-411B5AFBF65B}" type="slidenum">
              <a:rPr lang="tr-TR" altLang="tr-TR" smtClean="0">
                <a:solidFill>
                  <a:srgbClr val="A50100"/>
                </a:solidFill>
              </a:rPr>
              <a:pPr>
                <a:defRPr/>
              </a:pPr>
              <a:t>54</a:t>
            </a:fld>
            <a:endParaRPr lang="tr-TR" altLang="tr-TR">
              <a:solidFill>
                <a:srgbClr val="A50100"/>
              </a:solidFill>
            </a:endParaRPr>
          </a:p>
        </p:txBody>
      </p:sp>
      <p:sp>
        <p:nvSpPr>
          <p:cNvPr id="5" name="Başlık 1">
            <a:extLst>
              <a:ext uri="{FF2B5EF4-FFF2-40B4-BE49-F238E27FC236}">
                <a16:creationId xmlns:a16="http://schemas.microsoft.com/office/drawing/2014/main" id="{95946F25-DACD-32DE-B7DF-1FD2DE16C4B9}"/>
              </a:ext>
            </a:extLst>
          </p:cNvPr>
          <p:cNvSpPr txBox="1">
            <a:spLocks/>
          </p:cNvSpPr>
          <p:nvPr/>
        </p:nvSpPr>
        <p:spPr>
          <a:xfrm>
            <a:off x="300038" y="325438"/>
            <a:ext cx="10515600" cy="449262"/>
          </a:xfrm>
          <a:prstGeom prst="rect">
            <a:avLst/>
          </a:prstGeom>
        </p:spPr>
        <p:txBody>
          <a:bodyPr>
            <a:normAutofit fontScale="97500" lnSpcReduction="10000"/>
          </a:bodyPr>
          <a:lstStyle>
            <a:lvl1pPr algn="l" defTabSz="914400" rtl="0" eaLnBrk="1" latinLnBrk="0" hangingPunct="1">
              <a:lnSpc>
                <a:spcPct val="90000"/>
              </a:lnSpc>
              <a:spcBef>
                <a:spcPct val="0"/>
              </a:spcBef>
              <a:buNone/>
              <a:defRPr sz="2800"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tr-TR" b="1" dirty="0"/>
              <a:t>MTSK e-Sınavı Başvuru ve Uygulama Kılavuzu</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44005679-3958-07E4-635B-F978CC3983E7}"/>
              </a:ext>
            </a:extLst>
          </p:cNvPr>
          <p:cNvSpPr>
            <a:spLocks noGrp="1"/>
          </p:cNvSpPr>
          <p:nvPr>
            <p:ph idx="1"/>
          </p:nvPr>
        </p:nvSpPr>
        <p:spPr>
          <a:xfrm>
            <a:off x="283369" y="874712"/>
            <a:ext cx="11625262" cy="5657850"/>
          </a:xfrm>
        </p:spPr>
        <p:txBody>
          <a:bodyPr rtlCol="0">
            <a:noAutofit/>
          </a:bodyPr>
          <a:lstStyle/>
          <a:p>
            <a:pPr marL="0" indent="0" eaLnBrk="1" fontAlgn="auto" hangingPunct="1">
              <a:spcAft>
                <a:spcPts val="0"/>
              </a:spcAft>
              <a:buFont typeface="Arial" panose="020B0604020202020204" pitchFamily="34" charset="0"/>
              <a:buNone/>
              <a:defRPr/>
            </a:pPr>
            <a:r>
              <a:rPr lang="tr-TR" sz="2400" b="1" dirty="0">
                <a:solidFill>
                  <a:srgbClr val="850100"/>
                </a:solidFill>
              </a:rPr>
              <a:t>7. e-SINAV UYGULAMASI</a:t>
            </a:r>
          </a:p>
          <a:p>
            <a:pPr marL="0" indent="0" eaLnBrk="1" fontAlgn="auto" hangingPunct="1">
              <a:lnSpc>
                <a:spcPct val="120000"/>
              </a:lnSpc>
              <a:spcAft>
                <a:spcPts val="0"/>
              </a:spcAft>
              <a:buFont typeface="Arial" panose="020B0604020202020204" pitchFamily="34" charset="0"/>
              <a:buNone/>
              <a:defRPr/>
            </a:pPr>
            <a:r>
              <a:rPr lang="tr-TR" dirty="0"/>
              <a:t>ç) Adaylar, sınava gelirken </a:t>
            </a:r>
            <a:r>
              <a:rPr lang="tr-TR" dirty="0">
                <a:highlight>
                  <a:srgbClr val="00FF00"/>
                </a:highlight>
              </a:rPr>
              <a:t>renkli veya siyah beyaz</a:t>
            </a:r>
            <a:r>
              <a:rPr lang="tr-TR" dirty="0"/>
              <a:t>, fotoğraflı, çift mühür/kaşeli ve çift ıslak imzalı sınav giriş belgesi ile birlikte geçerli kimlik belgesini yanında bulunduracak ve bu belgeleri ibraz ederek sınava katılabilecektir. Ancak Türkiye Cumhuriyeti çipli kimlik kartına sahip adayların sınav giriş belgesinde çift imza ve çift mühür (kurs müdürlüğü ve İl/İlçe Milli Eğitim Müdürlüğünün) bulunma zorunluluğu yoktur. Türkiye Cumhuriyeti çipli kimlik kartına sahip olmayan adaylar ve diğer geçerli kimlik belgeleri ile sınava gelen adayların sınav giriş belgelerinde çift mühür/kaşe ve çift imza olmak zorundadır. Adaylar e-Sınav giriş belgesini salon görevlilerine teslim etmek zorundadırlar.</a:t>
            </a:r>
          </a:p>
        </p:txBody>
      </p:sp>
      <p:sp>
        <p:nvSpPr>
          <p:cNvPr id="4" name="Slayt Numarası Yer Tutucusu 3">
            <a:extLst>
              <a:ext uri="{FF2B5EF4-FFF2-40B4-BE49-F238E27FC236}">
                <a16:creationId xmlns:a16="http://schemas.microsoft.com/office/drawing/2014/main" id="{44A35A7C-9387-71F7-F610-9F4632C349D3}"/>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303E4E12-2E0E-48BB-A013-287845C62F38}" type="slidenum">
              <a:rPr lang="tr-TR" altLang="tr-TR" smtClean="0">
                <a:solidFill>
                  <a:srgbClr val="A50100"/>
                </a:solidFill>
              </a:rPr>
              <a:pPr>
                <a:defRPr/>
              </a:pPr>
              <a:t>55</a:t>
            </a:fld>
            <a:endParaRPr lang="tr-TR" altLang="tr-TR">
              <a:solidFill>
                <a:srgbClr val="A50100"/>
              </a:solidFill>
            </a:endParaRPr>
          </a:p>
        </p:txBody>
      </p:sp>
      <p:sp>
        <p:nvSpPr>
          <p:cNvPr id="5" name="Başlık 1">
            <a:extLst>
              <a:ext uri="{FF2B5EF4-FFF2-40B4-BE49-F238E27FC236}">
                <a16:creationId xmlns:a16="http://schemas.microsoft.com/office/drawing/2014/main" id="{C78992A9-8049-A92F-41B5-D953F0EED487}"/>
              </a:ext>
            </a:extLst>
          </p:cNvPr>
          <p:cNvSpPr txBox="1">
            <a:spLocks/>
          </p:cNvSpPr>
          <p:nvPr/>
        </p:nvSpPr>
        <p:spPr>
          <a:xfrm>
            <a:off x="300038" y="325438"/>
            <a:ext cx="10515600" cy="449262"/>
          </a:xfrm>
          <a:prstGeom prst="rect">
            <a:avLst/>
          </a:prstGeom>
        </p:spPr>
        <p:txBody>
          <a:bodyPr>
            <a:normAutofit fontScale="97500" lnSpcReduction="10000"/>
          </a:bodyPr>
          <a:lstStyle>
            <a:lvl1pPr algn="l" defTabSz="914400" rtl="0" eaLnBrk="1" latinLnBrk="0" hangingPunct="1">
              <a:lnSpc>
                <a:spcPct val="90000"/>
              </a:lnSpc>
              <a:spcBef>
                <a:spcPct val="0"/>
              </a:spcBef>
              <a:buNone/>
              <a:defRPr sz="2800"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defRPr/>
            </a:pPr>
            <a:r>
              <a:rPr lang="tr-TR" b="1" dirty="0"/>
              <a:t>MTSK e-Sınavı Başvuru ve Uygulama Kılavuzu</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İçerik Yer Tutucusu 2">
            <a:extLst>
              <a:ext uri="{FF2B5EF4-FFF2-40B4-BE49-F238E27FC236}">
                <a16:creationId xmlns:a16="http://schemas.microsoft.com/office/drawing/2014/main" id="{9BCA78ED-4BA7-CC74-89C6-EFB832964D8B}"/>
              </a:ext>
            </a:extLst>
          </p:cNvPr>
          <p:cNvSpPr>
            <a:spLocks noGrp="1"/>
          </p:cNvSpPr>
          <p:nvPr>
            <p:ph idx="1"/>
          </p:nvPr>
        </p:nvSpPr>
        <p:spPr>
          <a:xfrm>
            <a:off x="300038" y="1020763"/>
            <a:ext cx="11625262" cy="5046662"/>
          </a:xfrm>
        </p:spPr>
        <p:txBody>
          <a:bodyPr/>
          <a:lstStyle/>
          <a:p>
            <a:pPr marL="360363" indent="-360363" algn="just" eaLnBrk="1" hangingPunct="1">
              <a:buFont typeface="Arial" panose="020B0604020202020204" pitchFamily="34" charset="0"/>
              <a:buNone/>
              <a:defRPr/>
            </a:pPr>
            <a:r>
              <a:rPr lang="tr-TR" altLang="tr-TR" dirty="0"/>
              <a:t>d) Geçerli Kimlik Belgesi:</a:t>
            </a:r>
          </a:p>
          <a:p>
            <a:pPr marL="360363" indent="-360363" algn="just" eaLnBrk="1" hangingPunct="1">
              <a:buFont typeface="Arial" panose="020B0604020202020204" pitchFamily="34" charset="0"/>
              <a:buNone/>
              <a:defRPr/>
            </a:pPr>
            <a:r>
              <a:rPr lang="tr-TR" altLang="tr-TR" dirty="0"/>
              <a:t>- </a:t>
            </a:r>
            <a:r>
              <a:rPr lang="tr-TR" altLang="tr-TR" dirty="0">
                <a:highlight>
                  <a:srgbClr val="00FF00"/>
                </a:highlight>
              </a:rPr>
              <a:t>Türk vatandaşları için: </a:t>
            </a:r>
            <a:r>
              <a:rPr lang="tr-TR" altLang="tr-TR" dirty="0"/>
              <a:t>T.C. kimlik numaralı ve fotoğraflı Türkiye Cumhuriyeti çipli kimlik kartı, nüfus cüzdanı veya geçerlilik süresi dolmamış pasaport,</a:t>
            </a:r>
          </a:p>
          <a:p>
            <a:pPr marL="360363" indent="-360363" algn="just" eaLnBrk="1" hangingPunct="1">
              <a:buFont typeface="Arial" panose="020B0604020202020204" pitchFamily="34" charset="0"/>
              <a:buNone/>
              <a:defRPr/>
            </a:pPr>
            <a:r>
              <a:rPr lang="tr-TR" altLang="tr-TR" dirty="0"/>
              <a:t>- </a:t>
            </a:r>
            <a:r>
              <a:rPr lang="tr-TR" altLang="tr-TR" dirty="0">
                <a:highlight>
                  <a:srgbClr val="00FF00"/>
                </a:highlight>
              </a:rPr>
              <a:t>KKTC vatandaşları için: </a:t>
            </a:r>
            <a:r>
              <a:rPr lang="tr-TR" altLang="tr-TR" dirty="0"/>
              <a:t>fotoğraflı ve kimlik numaralı KKTC kimlik kartı,</a:t>
            </a:r>
          </a:p>
          <a:p>
            <a:pPr marL="360363" indent="-360363" algn="just" eaLnBrk="1" hangingPunct="1">
              <a:buFont typeface="Arial" panose="020B0604020202020204" pitchFamily="34" charset="0"/>
              <a:buNone/>
              <a:defRPr/>
            </a:pPr>
            <a:r>
              <a:rPr lang="tr-TR" altLang="tr-TR" dirty="0"/>
              <a:t>- Türk vatandaşlığından izinle ayrılanlar ve bunların kanuni mirasçılarına ait mavi kart,</a:t>
            </a:r>
          </a:p>
          <a:p>
            <a:pPr marL="360363" indent="-360363" algn="just" eaLnBrk="1" hangingPunct="1">
              <a:buFont typeface="Arial" panose="020B0604020202020204" pitchFamily="34" charset="0"/>
              <a:buNone/>
              <a:defRPr/>
            </a:pPr>
            <a:r>
              <a:rPr lang="tr-TR" altLang="tr-TR" dirty="0"/>
              <a:t>- Yabancı uyruklu adaylar için: geçerliliği devam eden ve ülkeye giriş çıkış amacıyla yetkili makamlarca verilen izin süresi (vize) dolmamış pasaportunu, ilgili Bakanlık tarafından verilen resimli, çipli/mühürlü kimlik yerine geçen, ikamet ettiğini ya da çalıştığını gösterir belgesini,</a:t>
            </a:r>
          </a:p>
        </p:txBody>
      </p:sp>
      <p:sp>
        <p:nvSpPr>
          <p:cNvPr id="4" name="Slayt Numarası Yer Tutucusu 3">
            <a:extLst>
              <a:ext uri="{FF2B5EF4-FFF2-40B4-BE49-F238E27FC236}">
                <a16:creationId xmlns:a16="http://schemas.microsoft.com/office/drawing/2014/main" id="{813C39DD-BA4D-C365-16C4-24FD2788B86B}"/>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6EBA20F8-4CFC-48AA-8621-A443600B4443}" type="slidenum">
              <a:rPr lang="tr-TR" altLang="tr-TR" smtClean="0">
                <a:solidFill>
                  <a:srgbClr val="A50100"/>
                </a:solidFill>
              </a:rPr>
              <a:pPr>
                <a:defRPr/>
              </a:pPr>
              <a:t>56</a:t>
            </a:fld>
            <a:endParaRPr lang="tr-TR" altLang="tr-TR">
              <a:solidFill>
                <a:srgbClr val="A50100"/>
              </a:solidFill>
            </a:endParaRPr>
          </a:p>
        </p:txBody>
      </p:sp>
      <p:sp>
        <p:nvSpPr>
          <p:cNvPr id="5" name="Başlık 1">
            <a:extLst>
              <a:ext uri="{FF2B5EF4-FFF2-40B4-BE49-F238E27FC236}">
                <a16:creationId xmlns:a16="http://schemas.microsoft.com/office/drawing/2014/main" id="{0FB9A139-EBCC-F3A7-0BC1-54BBCFB184DA}"/>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MTSK e-Sınavı Başvuru ve Uygulama Kılavuzu</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İçerik Yer Tutucusu 2">
            <a:extLst>
              <a:ext uri="{FF2B5EF4-FFF2-40B4-BE49-F238E27FC236}">
                <a16:creationId xmlns:a16="http://schemas.microsoft.com/office/drawing/2014/main" id="{4FC5F5B7-DB15-79FB-D72B-9F4EAD8927FA}"/>
              </a:ext>
            </a:extLst>
          </p:cNvPr>
          <p:cNvSpPr>
            <a:spLocks noGrp="1"/>
          </p:cNvSpPr>
          <p:nvPr>
            <p:ph idx="1"/>
          </p:nvPr>
        </p:nvSpPr>
        <p:spPr>
          <a:xfrm>
            <a:off x="300038" y="1020763"/>
            <a:ext cx="11625262" cy="5046662"/>
          </a:xfrm>
        </p:spPr>
        <p:txBody>
          <a:bodyPr/>
          <a:lstStyle/>
          <a:p>
            <a:pPr marL="360363" indent="-360363" algn="just" eaLnBrk="1" hangingPunct="1">
              <a:buFont typeface="Arial" panose="020B0604020202020204" pitchFamily="34" charset="0"/>
              <a:buNone/>
            </a:pPr>
            <a:r>
              <a:rPr lang="tr-TR" altLang="tr-TR"/>
              <a:t>	Nüfus cüzdanlarını değiştirmek için nüfus müdürlüklerine başvuru yapan ve nüfus cüzdanları alınan kursiyerler, nüfus müdürlüklerince kendilerine verilen fotoğraflı, barkodlu-karekodlu geçici kimlik belgesi/ kimlik kartı talep belgesi ile sınava alınabilecektir.</a:t>
            </a:r>
          </a:p>
          <a:p>
            <a:pPr marL="360363" indent="-360363" algn="just" eaLnBrk="1" hangingPunct="1"/>
            <a:r>
              <a:rPr lang="tr-TR" altLang="tr-TR"/>
              <a:t>Geçici koruma statüsünde bulunan yabancı uyruklu kursiyerler yalnızca kimlik belgesinde belirtilen ikamet ilinde sınava girebilir; ancak ikamet ili dışında farklı ilde sınava girecek kursiyerler İçişleri Bakanlığı birimlerince verilen geçici izin belgesi ile birlikte sınava alınır.</a:t>
            </a:r>
          </a:p>
          <a:p>
            <a:pPr marL="360363" indent="-360363" algn="just" eaLnBrk="1" hangingPunct="1"/>
            <a:r>
              <a:rPr lang="tr-TR" altLang="tr-TR" b="1"/>
              <a:t>Yukarıda tanımlananlar haricinde başka hiçbir belge geçerli kimlik belgesi olarak sayılmayacaktır. Geçerli kimlik belgesi ve/veya geçerli sınav giriş belgesi yanında olmadan sınava gelen kursiyerler sınava alınmayacak ve sisteme “Sınava Girmedi” olarak işaretleneceklerdir.</a:t>
            </a:r>
          </a:p>
        </p:txBody>
      </p:sp>
      <p:sp>
        <p:nvSpPr>
          <p:cNvPr id="4" name="Slayt Numarası Yer Tutucusu 3">
            <a:extLst>
              <a:ext uri="{FF2B5EF4-FFF2-40B4-BE49-F238E27FC236}">
                <a16:creationId xmlns:a16="http://schemas.microsoft.com/office/drawing/2014/main" id="{760F20B9-0127-EFD3-DF57-64BD08021E3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F144B07C-6162-45B9-9B18-284C5A2FAB99}" type="slidenum">
              <a:rPr lang="tr-TR" altLang="tr-TR" smtClean="0">
                <a:solidFill>
                  <a:srgbClr val="A50100"/>
                </a:solidFill>
              </a:rPr>
              <a:pPr>
                <a:defRPr/>
              </a:pPr>
              <a:t>57</a:t>
            </a:fld>
            <a:endParaRPr lang="tr-TR" altLang="tr-TR">
              <a:solidFill>
                <a:srgbClr val="A50100"/>
              </a:solidFill>
            </a:endParaRPr>
          </a:p>
        </p:txBody>
      </p:sp>
      <p:sp>
        <p:nvSpPr>
          <p:cNvPr id="5" name="Başlık 1">
            <a:extLst>
              <a:ext uri="{FF2B5EF4-FFF2-40B4-BE49-F238E27FC236}">
                <a16:creationId xmlns:a16="http://schemas.microsoft.com/office/drawing/2014/main" id="{230E7EDC-3630-B660-8653-F8F651DCF997}"/>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MTSK e-Sınavı Başvuru ve Uygulama Kılavuzu</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66BBE18-6177-5E49-8075-47C07779E617}"/>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196EBA4-9323-41B1-872D-E7CC8134D331}" type="slidenum">
              <a:rPr lang="tr-TR" altLang="tr-TR" smtClean="0">
                <a:solidFill>
                  <a:srgbClr val="A50100"/>
                </a:solidFill>
              </a:rPr>
              <a:pPr>
                <a:defRPr/>
              </a:pPr>
              <a:t>58</a:t>
            </a:fld>
            <a:endParaRPr lang="tr-TR" altLang="tr-TR">
              <a:solidFill>
                <a:srgbClr val="A50100"/>
              </a:solidFill>
            </a:endParaRPr>
          </a:p>
        </p:txBody>
      </p:sp>
      <p:sp>
        <p:nvSpPr>
          <p:cNvPr id="7" name="Başlık 1">
            <a:extLst>
              <a:ext uri="{FF2B5EF4-FFF2-40B4-BE49-F238E27FC236}">
                <a16:creationId xmlns:a16="http://schemas.microsoft.com/office/drawing/2014/main" id="{AD1E32C1-8B28-A5EC-FEC5-36DEA1A76EC7}"/>
              </a:ext>
            </a:extLst>
          </p:cNvPr>
          <p:cNvSpPr>
            <a:spLocks noGrp="1"/>
          </p:cNvSpPr>
          <p:nvPr>
            <p:ph type="title"/>
          </p:nvPr>
        </p:nvSpPr>
        <p:spPr>
          <a:xfrm>
            <a:off x="300038" y="184150"/>
            <a:ext cx="10515600" cy="449263"/>
          </a:xfrm>
        </p:spPr>
        <p:txBody>
          <a:bodyPr rtlCol="0">
            <a:normAutofit fontScale="90000"/>
          </a:bodyPr>
          <a:lstStyle/>
          <a:p>
            <a:pPr eaLnBrk="1" fontAlgn="auto" hangingPunct="1">
              <a:lnSpc>
                <a:spcPct val="150000"/>
              </a:lnSpc>
              <a:spcAft>
                <a:spcPts val="0"/>
              </a:spcAft>
              <a:defRPr/>
            </a:pPr>
            <a:r>
              <a:rPr lang="tr-TR" b="1" dirty="0"/>
              <a:t>Sınavlarda Geçerli Kimlik Belgeleri (Türk Vatandaşları ve KKTC)</a:t>
            </a:r>
          </a:p>
        </p:txBody>
      </p:sp>
      <p:pic>
        <p:nvPicPr>
          <p:cNvPr id="64516" name="Resim 2">
            <a:extLst>
              <a:ext uri="{FF2B5EF4-FFF2-40B4-BE49-F238E27FC236}">
                <a16:creationId xmlns:a16="http://schemas.microsoft.com/office/drawing/2014/main" id="{C0A9899C-EEC5-E66E-2852-2B5E199EB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179513"/>
            <a:ext cx="9715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Resim 7">
            <a:extLst>
              <a:ext uri="{FF2B5EF4-FFF2-40B4-BE49-F238E27FC236}">
                <a16:creationId xmlns:a16="http://schemas.microsoft.com/office/drawing/2014/main" id="{9CC111CC-9BB5-3A9D-381A-08ECA768A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3776663"/>
            <a:ext cx="51689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Resim 9">
            <a:extLst>
              <a:ext uri="{FF2B5EF4-FFF2-40B4-BE49-F238E27FC236}">
                <a16:creationId xmlns:a16="http://schemas.microsoft.com/office/drawing/2014/main" id="{E8125C93-231E-3698-5455-63DB3D948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488" y="3776663"/>
            <a:ext cx="51689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458376BF-D034-2DED-68FF-AAB23915C23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8A759BF-53BB-44B2-82FC-E2C15FFF13BA}" type="slidenum">
              <a:rPr lang="tr-TR" altLang="tr-TR">
                <a:solidFill>
                  <a:srgbClr val="A50100"/>
                </a:solidFill>
              </a:rPr>
              <a:pPr>
                <a:defRPr/>
              </a:pPr>
              <a:t>59</a:t>
            </a:fld>
            <a:endParaRPr lang="tr-TR" altLang="tr-TR">
              <a:solidFill>
                <a:srgbClr val="A50100"/>
              </a:solidFill>
            </a:endParaRPr>
          </a:p>
        </p:txBody>
      </p:sp>
      <p:sp>
        <p:nvSpPr>
          <p:cNvPr id="7" name="Başlık 1">
            <a:extLst>
              <a:ext uri="{FF2B5EF4-FFF2-40B4-BE49-F238E27FC236}">
                <a16:creationId xmlns:a16="http://schemas.microsoft.com/office/drawing/2014/main" id="{2FD204E2-1607-9633-FB61-28542488B80C}"/>
              </a:ext>
            </a:extLst>
          </p:cNvPr>
          <p:cNvSpPr>
            <a:spLocks noGrp="1"/>
          </p:cNvSpPr>
          <p:nvPr>
            <p:ph type="title"/>
          </p:nvPr>
        </p:nvSpPr>
        <p:spPr>
          <a:xfrm>
            <a:off x="300038" y="184150"/>
            <a:ext cx="10515600" cy="449263"/>
          </a:xfrm>
        </p:spPr>
        <p:txBody>
          <a:bodyPr rtlCol="0">
            <a:normAutofit fontScale="90000"/>
          </a:bodyPr>
          <a:lstStyle/>
          <a:p>
            <a:pPr eaLnBrk="1" fontAlgn="auto" hangingPunct="1">
              <a:lnSpc>
                <a:spcPct val="150000"/>
              </a:lnSpc>
              <a:spcAft>
                <a:spcPts val="0"/>
              </a:spcAft>
              <a:defRPr/>
            </a:pPr>
            <a:r>
              <a:rPr lang="tr-TR" b="1" dirty="0"/>
              <a:t>Sınavlarda Geçerli Kimlik Belgeleri (Türk Vatandaşları ve KKTC)</a:t>
            </a:r>
          </a:p>
        </p:txBody>
      </p:sp>
      <p:pic>
        <p:nvPicPr>
          <p:cNvPr id="65540" name="Resim 4">
            <a:extLst>
              <a:ext uri="{FF2B5EF4-FFF2-40B4-BE49-F238E27FC236}">
                <a16:creationId xmlns:a16="http://schemas.microsoft.com/office/drawing/2014/main" id="{A5C37B7B-C24E-B777-4486-C7446373D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13" y="1709738"/>
            <a:ext cx="762317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980485-CDDD-B103-8F65-DAAACCE84108}"/>
              </a:ext>
            </a:extLst>
          </p:cNvPr>
          <p:cNvSpPr>
            <a:spLocks noGrp="1"/>
          </p:cNvSpPr>
          <p:nvPr>
            <p:ph type="title"/>
          </p:nvPr>
        </p:nvSpPr>
        <p:spPr>
          <a:xfrm>
            <a:off x="300038" y="301625"/>
            <a:ext cx="10515600" cy="419100"/>
          </a:xfrm>
        </p:spPr>
        <p:txBody>
          <a:bodyPr rtlCol="0">
            <a:noAutofit/>
          </a:bodyPr>
          <a:lstStyle/>
          <a:p>
            <a:pPr eaLnBrk="1" fontAlgn="auto" hangingPunct="1">
              <a:spcAft>
                <a:spcPts val="0"/>
              </a:spcAft>
              <a:defRPr/>
            </a:pPr>
            <a:r>
              <a:rPr lang="tr-TR" sz="3200" b="1" dirty="0"/>
              <a:t>Neden e-Sınav?</a:t>
            </a:r>
          </a:p>
        </p:txBody>
      </p:sp>
      <p:sp>
        <p:nvSpPr>
          <p:cNvPr id="4" name="Slayt Numarası Yer Tutucusu 3">
            <a:extLst>
              <a:ext uri="{FF2B5EF4-FFF2-40B4-BE49-F238E27FC236}">
                <a16:creationId xmlns:a16="http://schemas.microsoft.com/office/drawing/2014/main" id="{923A263A-42BB-37BB-2730-1560B6A7102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30B7156A-305B-4F04-9093-F3224257CC99}" type="slidenum">
              <a:rPr lang="tr-TR" altLang="tr-TR" smtClean="0">
                <a:solidFill>
                  <a:srgbClr val="A50100"/>
                </a:solidFill>
              </a:rPr>
              <a:pPr>
                <a:defRPr/>
              </a:pPr>
              <a:t>6</a:t>
            </a:fld>
            <a:endParaRPr lang="tr-TR" altLang="tr-TR">
              <a:solidFill>
                <a:srgbClr val="A50100"/>
              </a:solidFill>
            </a:endParaRPr>
          </a:p>
        </p:txBody>
      </p:sp>
      <p:sp>
        <p:nvSpPr>
          <p:cNvPr id="5" name="İçerik Yer Tutucusu 4">
            <a:extLst>
              <a:ext uri="{FF2B5EF4-FFF2-40B4-BE49-F238E27FC236}">
                <a16:creationId xmlns:a16="http://schemas.microsoft.com/office/drawing/2014/main" id="{81197ACA-105D-0EB5-DEF8-ACED47D5DA78}"/>
              </a:ext>
            </a:extLst>
          </p:cNvPr>
          <p:cNvSpPr txBox="1">
            <a:spLocks noGrp="1"/>
          </p:cNvSpPr>
          <p:nvPr>
            <p:ph idx="1"/>
          </p:nvPr>
        </p:nvSpPr>
        <p:spPr>
          <a:xfrm>
            <a:off x="454025" y="1085850"/>
            <a:ext cx="6130925" cy="4816475"/>
          </a:xfrm>
        </p:spPr>
        <p:style>
          <a:lnRef idx="1">
            <a:schemeClr val="accent3"/>
          </a:lnRef>
          <a:fillRef idx="2">
            <a:schemeClr val="accent3"/>
          </a:fillRef>
          <a:effectRef idx="1">
            <a:schemeClr val="accent3"/>
          </a:effectRef>
          <a:fontRef idx="minor">
            <a:schemeClr val="dk1"/>
          </a:fontRef>
        </p:style>
        <p:txBody>
          <a:bodyPr rtlCol="0">
            <a:spAutoFit/>
          </a:bodyPr>
          <a:lstStyle/>
          <a:p>
            <a:pPr marL="0" indent="0" algn="ctr" eaLnBrk="1" fontAlgn="auto" hangingPunct="1">
              <a:lnSpc>
                <a:spcPct val="100000"/>
              </a:lnSpc>
              <a:spcAft>
                <a:spcPts val="0"/>
              </a:spcAft>
              <a:buFont typeface="Arial" panose="020B0604020202020204" pitchFamily="34" charset="0"/>
              <a:buNone/>
              <a:defRPr/>
            </a:pPr>
            <a:r>
              <a:rPr lang="tr-TR" sz="2000" b="1" dirty="0">
                <a:solidFill>
                  <a:srgbClr val="FF0000"/>
                </a:solidFill>
              </a:rPr>
              <a:t>BASILI EVRAK KULLANILARAK YAPILAN SINAVLAR</a:t>
            </a:r>
          </a:p>
          <a:p>
            <a:pPr marL="0" indent="0" algn="ctr" eaLnBrk="1" fontAlgn="auto" hangingPunct="1">
              <a:lnSpc>
                <a:spcPct val="100000"/>
              </a:lnSpc>
              <a:spcAft>
                <a:spcPts val="0"/>
              </a:spcAft>
              <a:buFont typeface="Arial" panose="020B0604020202020204" pitchFamily="34" charset="0"/>
              <a:buNone/>
              <a:defRPr/>
            </a:pPr>
            <a:endParaRPr lang="tr-TR" sz="2000" b="1" dirty="0">
              <a:solidFill>
                <a:srgbClr val="FF0000"/>
              </a:solidFill>
            </a:endParaRPr>
          </a:p>
          <a:p>
            <a:pPr eaLnBrk="1" fontAlgn="auto" hangingPunct="1">
              <a:lnSpc>
                <a:spcPct val="100000"/>
              </a:lnSpc>
              <a:spcAft>
                <a:spcPts val="0"/>
              </a:spcAft>
              <a:buFont typeface="Wingdings" panose="05000000000000000000" pitchFamily="2" charset="2"/>
              <a:buChar char="Ø"/>
              <a:defRPr/>
            </a:pPr>
            <a:r>
              <a:rPr lang="tr-TR" sz="2400" dirty="0"/>
              <a:t> Kapalı devre  çalışmaları, </a:t>
            </a:r>
          </a:p>
          <a:p>
            <a:pPr eaLnBrk="1" fontAlgn="auto" hangingPunct="1">
              <a:lnSpc>
                <a:spcPct val="100000"/>
              </a:lnSpc>
              <a:spcAft>
                <a:spcPts val="0"/>
              </a:spcAft>
              <a:buFont typeface="Wingdings" panose="05000000000000000000" pitchFamily="2" charset="2"/>
              <a:buChar char="Ø"/>
              <a:defRPr/>
            </a:pPr>
            <a:r>
              <a:rPr lang="tr-TR" sz="2400" dirty="0"/>
              <a:t> Sınav evraklarının sınav merkezlerine nakli,  </a:t>
            </a:r>
          </a:p>
          <a:p>
            <a:pPr eaLnBrk="1" fontAlgn="auto" hangingPunct="1">
              <a:lnSpc>
                <a:spcPct val="100000"/>
              </a:lnSpc>
              <a:spcAft>
                <a:spcPts val="0"/>
              </a:spcAft>
              <a:buFont typeface="Wingdings" panose="05000000000000000000" pitchFamily="2" charset="2"/>
              <a:buChar char="Ø"/>
              <a:defRPr/>
            </a:pPr>
            <a:r>
              <a:rPr lang="tr-TR" sz="2400" dirty="0"/>
              <a:t> Sınav merkezlerinde komisyonlar kurulması, </a:t>
            </a:r>
          </a:p>
          <a:p>
            <a:pPr eaLnBrk="1" fontAlgn="auto" hangingPunct="1">
              <a:lnSpc>
                <a:spcPct val="100000"/>
              </a:lnSpc>
              <a:spcAft>
                <a:spcPts val="0"/>
              </a:spcAft>
              <a:buFont typeface="Wingdings" panose="05000000000000000000" pitchFamily="2" charset="2"/>
              <a:buChar char="Ø"/>
              <a:defRPr/>
            </a:pPr>
            <a:r>
              <a:rPr lang="tr-TR" sz="2400" dirty="0"/>
              <a:t> Sınav güvenliğinin sağlanması,</a:t>
            </a:r>
          </a:p>
          <a:p>
            <a:pPr eaLnBrk="1" fontAlgn="auto" hangingPunct="1">
              <a:lnSpc>
                <a:spcPct val="100000"/>
              </a:lnSpc>
              <a:spcAft>
                <a:spcPts val="0"/>
              </a:spcAft>
              <a:buFont typeface="Wingdings" panose="05000000000000000000" pitchFamily="2" charset="2"/>
              <a:buChar char="Ø"/>
              <a:defRPr/>
            </a:pPr>
            <a:r>
              <a:rPr lang="tr-TR" sz="2400" dirty="0"/>
              <a:t> Sınav evraklarının tasnifi,</a:t>
            </a:r>
          </a:p>
          <a:p>
            <a:pPr eaLnBrk="1" fontAlgn="auto" hangingPunct="1">
              <a:lnSpc>
                <a:spcPct val="100000"/>
              </a:lnSpc>
              <a:spcAft>
                <a:spcPts val="0"/>
              </a:spcAft>
              <a:buFont typeface="Wingdings" panose="05000000000000000000" pitchFamily="2" charset="2"/>
              <a:buChar char="Ø"/>
              <a:defRPr/>
            </a:pPr>
            <a:r>
              <a:rPr lang="tr-TR" sz="2400" dirty="0"/>
              <a:t> Cevap kağıtlarının okutulması.</a:t>
            </a:r>
          </a:p>
          <a:p>
            <a:pPr eaLnBrk="1" fontAlgn="auto" hangingPunct="1">
              <a:lnSpc>
                <a:spcPct val="100000"/>
              </a:lnSpc>
              <a:spcAft>
                <a:spcPts val="0"/>
              </a:spcAft>
              <a:buFont typeface="Wingdings" panose="05000000000000000000" pitchFamily="2" charset="2"/>
              <a:buChar char="Ø"/>
              <a:defRPr/>
            </a:pPr>
            <a:endParaRPr lang="tr-TR" sz="2400" dirty="0"/>
          </a:p>
          <a:p>
            <a:pPr eaLnBrk="1" fontAlgn="auto" hangingPunct="1">
              <a:lnSpc>
                <a:spcPct val="100000"/>
              </a:lnSpc>
              <a:spcAft>
                <a:spcPts val="0"/>
              </a:spcAft>
              <a:buFont typeface="Wingdings" panose="05000000000000000000" pitchFamily="2" charset="2"/>
              <a:buChar char="Ø"/>
              <a:defRPr/>
            </a:pPr>
            <a:endParaRPr lang="tr-TR" sz="2400" dirty="0"/>
          </a:p>
        </p:txBody>
      </p:sp>
      <p:sp>
        <p:nvSpPr>
          <p:cNvPr id="6" name="Metin kutusu 5">
            <a:extLst>
              <a:ext uri="{FF2B5EF4-FFF2-40B4-BE49-F238E27FC236}">
                <a16:creationId xmlns:a16="http://schemas.microsoft.com/office/drawing/2014/main" id="{60241F4B-31EC-B2D7-0761-547CDE0A4AAD}"/>
              </a:ext>
            </a:extLst>
          </p:cNvPr>
          <p:cNvSpPr txBox="1"/>
          <p:nvPr/>
        </p:nvSpPr>
        <p:spPr>
          <a:xfrm>
            <a:off x="6761163" y="1069975"/>
            <a:ext cx="5097462" cy="480218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eaLnBrk="1" fontAlgn="auto" hangingPunct="1">
              <a:lnSpc>
                <a:spcPct val="125000"/>
              </a:lnSpc>
              <a:spcBef>
                <a:spcPts val="0"/>
              </a:spcBef>
              <a:spcAft>
                <a:spcPts val="0"/>
              </a:spcAft>
              <a:defRPr/>
            </a:pPr>
            <a:r>
              <a:rPr lang="tr-TR" sz="2300" b="1" dirty="0">
                <a:solidFill>
                  <a:srgbClr val="FF0000"/>
                </a:solidFill>
              </a:rPr>
              <a:t>E–SINAV</a:t>
            </a:r>
          </a:p>
          <a:p>
            <a:pPr algn="ctr" eaLnBrk="1" fontAlgn="auto" hangingPunct="1">
              <a:lnSpc>
                <a:spcPct val="125000"/>
              </a:lnSpc>
              <a:spcBef>
                <a:spcPts val="0"/>
              </a:spcBef>
              <a:spcAft>
                <a:spcPts val="0"/>
              </a:spcAft>
              <a:defRPr/>
            </a:pPr>
            <a:endParaRPr lang="tr-TR" sz="2300" b="1" dirty="0">
              <a:solidFill>
                <a:srgbClr val="FF0000"/>
              </a:solidFill>
            </a:endParaRPr>
          </a:p>
          <a:p>
            <a:pPr marL="342900" indent="-342900" eaLnBrk="1" fontAlgn="auto" hangingPunct="1">
              <a:lnSpc>
                <a:spcPct val="125000"/>
              </a:lnSpc>
              <a:spcBef>
                <a:spcPts val="0"/>
              </a:spcBef>
              <a:spcAft>
                <a:spcPts val="0"/>
              </a:spcAft>
              <a:buFont typeface="Wingdings" panose="05000000000000000000" pitchFamily="2" charset="2"/>
              <a:buChar char="Ø"/>
              <a:defRPr/>
            </a:pPr>
            <a:r>
              <a:rPr lang="tr-TR" sz="2300" dirty="0"/>
              <a:t>Kapalı devre  çalışmaları yoktur, </a:t>
            </a:r>
          </a:p>
          <a:p>
            <a:pPr marL="342900" indent="-342900" eaLnBrk="1" fontAlgn="auto" hangingPunct="1">
              <a:lnSpc>
                <a:spcPct val="125000"/>
              </a:lnSpc>
              <a:spcBef>
                <a:spcPts val="0"/>
              </a:spcBef>
              <a:spcAft>
                <a:spcPts val="0"/>
              </a:spcAft>
              <a:buFont typeface="Wingdings" panose="05000000000000000000" pitchFamily="2" charset="2"/>
              <a:buChar char="Ø"/>
              <a:defRPr/>
            </a:pPr>
            <a:r>
              <a:rPr lang="tr-TR" sz="2300" dirty="0"/>
              <a:t>Baskı ve sevk süreci yoktur.</a:t>
            </a:r>
          </a:p>
          <a:p>
            <a:pPr marL="342900" indent="-342900" eaLnBrk="1" fontAlgn="auto" hangingPunct="1">
              <a:lnSpc>
                <a:spcPct val="125000"/>
              </a:lnSpc>
              <a:spcBef>
                <a:spcPts val="0"/>
              </a:spcBef>
              <a:spcAft>
                <a:spcPts val="0"/>
              </a:spcAft>
              <a:buFont typeface="Wingdings" panose="05000000000000000000" pitchFamily="2" charset="2"/>
              <a:buChar char="Ø"/>
              <a:defRPr/>
            </a:pPr>
            <a:r>
              <a:rPr lang="tr-TR" sz="2300" dirty="0"/>
              <a:t>e-Sınav merkezleri dışında personel görevlendirilmesi yapılmamaktadır.</a:t>
            </a:r>
          </a:p>
          <a:p>
            <a:pPr marL="342900" indent="-342900" eaLnBrk="1" fontAlgn="auto" hangingPunct="1">
              <a:lnSpc>
                <a:spcPct val="125000"/>
              </a:lnSpc>
              <a:spcBef>
                <a:spcPts val="0"/>
              </a:spcBef>
              <a:spcAft>
                <a:spcPts val="0"/>
              </a:spcAft>
              <a:buFont typeface="Wingdings" panose="05000000000000000000" pitchFamily="2" charset="2"/>
              <a:buChar char="Ø"/>
              <a:defRPr/>
            </a:pPr>
            <a:r>
              <a:rPr lang="tr-TR" sz="2300" dirty="0"/>
              <a:t>Evrak tasnifi yoktur.</a:t>
            </a:r>
          </a:p>
          <a:p>
            <a:pPr marL="342900" indent="-342900" eaLnBrk="1" fontAlgn="auto" hangingPunct="1">
              <a:lnSpc>
                <a:spcPct val="125000"/>
              </a:lnSpc>
              <a:spcBef>
                <a:spcPts val="0"/>
              </a:spcBef>
              <a:spcAft>
                <a:spcPts val="0"/>
              </a:spcAft>
              <a:buFont typeface="Wingdings" panose="05000000000000000000" pitchFamily="2" charset="2"/>
              <a:buChar char="Ø"/>
              <a:defRPr/>
            </a:pPr>
            <a:r>
              <a:rPr lang="tr-TR" sz="2300" dirty="0"/>
              <a:t>Optik okuyucu kullanımı yoktur.</a:t>
            </a:r>
          </a:p>
          <a:p>
            <a:pPr marL="342900" indent="-342900" eaLnBrk="1" fontAlgn="auto" hangingPunct="1">
              <a:lnSpc>
                <a:spcPct val="125000"/>
              </a:lnSpc>
              <a:spcBef>
                <a:spcPts val="0"/>
              </a:spcBef>
              <a:spcAft>
                <a:spcPts val="0"/>
              </a:spcAft>
              <a:buFont typeface="Wingdings" panose="05000000000000000000" pitchFamily="2" charset="2"/>
              <a:buChar char="Ø"/>
              <a:defRPr/>
            </a:pPr>
            <a:r>
              <a:rPr lang="tr-TR" sz="2300" dirty="0"/>
              <a:t>Adaylar sınav sonucunu sınavları biter bitmez öğrenebilmektedir.</a:t>
            </a:r>
          </a:p>
          <a:p>
            <a:pPr marL="342900" indent="-342900" eaLnBrk="1" fontAlgn="auto" hangingPunct="1">
              <a:lnSpc>
                <a:spcPct val="125000"/>
              </a:lnSpc>
              <a:spcBef>
                <a:spcPts val="0"/>
              </a:spcBef>
              <a:spcAft>
                <a:spcPts val="0"/>
              </a:spcAft>
              <a:buFont typeface="Wingdings" panose="05000000000000000000" pitchFamily="2" charset="2"/>
              <a:buChar char="Ø"/>
              <a:defRPr/>
            </a:pPr>
            <a:endParaRPr lang="tr-TR" sz="16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DB6D7A23-8CBD-3589-2993-59C9635C7D4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D389441-6591-4E19-88A6-0A49DBFBD713}" type="slidenum">
              <a:rPr lang="tr-TR" altLang="tr-TR" smtClean="0">
                <a:solidFill>
                  <a:srgbClr val="A50100"/>
                </a:solidFill>
              </a:rPr>
              <a:pPr>
                <a:defRPr/>
              </a:pPr>
              <a:t>60</a:t>
            </a:fld>
            <a:endParaRPr lang="tr-TR" altLang="tr-TR">
              <a:solidFill>
                <a:srgbClr val="A50100"/>
              </a:solidFill>
            </a:endParaRPr>
          </a:p>
        </p:txBody>
      </p:sp>
      <p:sp>
        <p:nvSpPr>
          <p:cNvPr id="7" name="Başlık 1">
            <a:extLst>
              <a:ext uri="{FF2B5EF4-FFF2-40B4-BE49-F238E27FC236}">
                <a16:creationId xmlns:a16="http://schemas.microsoft.com/office/drawing/2014/main" id="{61741D58-B3B8-BA3D-73BC-D521B056E520}"/>
              </a:ext>
            </a:extLst>
          </p:cNvPr>
          <p:cNvSpPr>
            <a:spLocks noGrp="1"/>
          </p:cNvSpPr>
          <p:nvPr>
            <p:ph type="title"/>
          </p:nvPr>
        </p:nvSpPr>
        <p:spPr>
          <a:xfrm>
            <a:off x="300038" y="184150"/>
            <a:ext cx="10515600" cy="449263"/>
          </a:xfrm>
        </p:spPr>
        <p:txBody>
          <a:bodyPr rtlCol="0">
            <a:normAutofit fontScale="90000"/>
          </a:bodyPr>
          <a:lstStyle/>
          <a:p>
            <a:pPr eaLnBrk="1" fontAlgn="auto" hangingPunct="1">
              <a:lnSpc>
                <a:spcPct val="150000"/>
              </a:lnSpc>
              <a:spcAft>
                <a:spcPts val="0"/>
              </a:spcAft>
              <a:defRPr/>
            </a:pPr>
            <a:r>
              <a:rPr lang="tr-TR" b="1" dirty="0"/>
              <a:t>Sınavlarda Geçerli Kimlik Belgeleri (Yabancı Uyruklular)</a:t>
            </a:r>
          </a:p>
        </p:txBody>
      </p:sp>
      <p:pic>
        <p:nvPicPr>
          <p:cNvPr id="66564" name="Resim 2">
            <a:extLst>
              <a:ext uri="{FF2B5EF4-FFF2-40B4-BE49-F238E27FC236}">
                <a16:creationId xmlns:a16="http://schemas.microsoft.com/office/drawing/2014/main" id="{878A6E8F-BCE5-8FA2-E646-176F813C1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409700"/>
            <a:ext cx="1152525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Resim 7">
            <a:extLst>
              <a:ext uri="{FF2B5EF4-FFF2-40B4-BE49-F238E27FC236}">
                <a16:creationId xmlns:a16="http://schemas.microsoft.com/office/drawing/2014/main" id="{27A8A4EE-D651-89B0-9364-050A980D3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3833813"/>
            <a:ext cx="564832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FDE28495-8AA7-051B-4B5D-E327A577B4B4}"/>
              </a:ext>
            </a:extLst>
          </p:cNvPr>
          <p:cNvSpPr>
            <a:spLocks noGrp="1"/>
          </p:cNvSpPr>
          <p:nvPr>
            <p:ph idx="1"/>
          </p:nvPr>
        </p:nvSpPr>
        <p:spPr>
          <a:xfrm>
            <a:off x="300165" y="1020278"/>
            <a:ext cx="11625532" cy="5536097"/>
          </a:xfrm>
        </p:spPr>
        <p:txBody>
          <a:bodyPr rtlCol="0">
            <a:normAutofit fontScale="92500" lnSpcReduction="20000"/>
          </a:bodyPr>
          <a:lstStyle/>
          <a:p>
            <a:pPr marL="360363" indent="-360363" algn="just" eaLnBrk="1" fontAlgn="auto" hangingPunct="1">
              <a:spcAft>
                <a:spcPts val="0"/>
              </a:spcAft>
              <a:buFont typeface="Arial" panose="020B0604020202020204" pitchFamily="34" charset="0"/>
              <a:buNone/>
              <a:defRPr/>
            </a:pPr>
            <a:r>
              <a:rPr lang="tr-TR" dirty="0"/>
              <a:t>	</a:t>
            </a:r>
            <a:r>
              <a:rPr lang="tr-TR" dirty="0">
                <a:highlight>
                  <a:srgbClr val="00FF00"/>
                </a:highlight>
              </a:rPr>
              <a:t>Kursiyerler sınav giriş belgelerini kimlik kontrolü esnasında salon görevlilerine teslim etmek zorundadır. Sınav giriş belgesini teslim etmeyen kursiyerin sınavı geçersiz sayılacaktır.</a:t>
            </a:r>
          </a:p>
          <a:p>
            <a:pPr marL="360363" indent="-360363" algn="just" eaLnBrk="1" fontAlgn="auto" hangingPunct="1">
              <a:spcAft>
                <a:spcPts val="0"/>
              </a:spcAft>
              <a:buFont typeface="Arial" panose="020B0604020202020204" pitchFamily="34" charset="0"/>
              <a:buNone/>
              <a:defRPr/>
            </a:pPr>
            <a:r>
              <a:rPr lang="tr-TR" dirty="0"/>
              <a:t>e) Adaylar, sınav salonuna kullanımı doktor raporu ile belirlenen hasta veya engellilere ait cihazlar ve ilaçlar, </a:t>
            </a:r>
            <a:r>
              <a:rPr lang="tr-TR" dirty="0" err="1"/>
              <a:t>anahtarlıksız</a:t>
            </a:r>
            <a:r>
              <a:rPr lang="tr-TR" dirty="0"/>
              <a:t> basit anahtar, ulaşım kartları, para, alyans, şeffaf pet şişe içerisinde bandajı çıkarılmış su ve şeffaf numaralı gözlük hariç; her türlü kesici ve delici alet, ateşli silah, çanta, cüzdan, cep telefonu, her türlü saat, anahtarlık, elektronik anahtar, kablosuz iletişim sağlayan cihaz, kulaklık, kolye, küpe, bilezik, yüzük, broş ve diğer takılar, her türlü plastik, metal ve cam eşya, banka kredi kartları, her türlü elektronik ve mekanik cihaz, her türlü müsvedde kâğıt, defter, ders notu, kitap, sözlük, dergi, gazete ve benzeri yayınlar, cetvel, pergel, açıölçer ve benzeri araçlar, yiyecek, içecek ve diğer tüketim maddelerle girmeyeceklerdir. Ayrıca, adayın bu araçları sınav anında yanında bulundurduğunun tespit edilmesi durumunda, sınav kurallarını ihlal ettiği gerekçesiyle hakkında tutanak düzenlenecek ve sınavı iptal edilecektir.</a:t>
            </a:r>
          </a:p>
          <a:p>
            <a:pPr marL="360363" indent="-360363" algn="just" eaLnBrk="1" fontAlgn="auto" hangingPunct="1">
              <a:spcAft>
                <a:spcPts val="0"/>
              </a:spcAft>
              <a:buFont typeface="Arial" panose="020B0604020202020204" pitchFamily="34" charset="0"/>
              <a:buNone/>
              <a:defRPr/>
            </a:pPr>
            <a:r>
              <a:rPr lang="tr-TR" dirty="0">
                <a:highlight>
                  <a:srgbClr val="00FF00"/>
                </a:highlight>
              </a:rPr>
              <a:t>Kimlik kontrolü yapılarak sınav salonuna alınan aday sınav başlayana kadar hiçbir gerekçe ile sınav salonundan dışarıya çıkarılmayacaktır. Kendi isteği ile sınav salonundan dışarı çıkan aday tekrar sınav salonuna alınmayacaktır.</a:t>
            </a:r>
          </a:p>
        </p:txBody>
      </p:sp>
      <p:sp>
        <p:nvSpPr>
          <p:cNvPr id="4" name="Slayt Numarası Yer Tutucusu 3">
            <a:extLst>
              <a:ext uri="{FF2B5EF4-FFF2-40B4-BE49-F238E27FC236}">
                <a16:creationId xmlns:a16="http://schemas.microsoft.com/office/drawing/2014/main" id="{4DE6EA11-33A9-5E77-F7F9-526C3909B192}"/>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DAE4DAC-D049-41DD-BFD5-1BB66D600026}" type="slidenum">
              <a:rPr lang="tr-TR" altLang="tr-TR" smtClean="0">
                <a:solidFill>
                  <a:srgbClr val="A50100"/>
                </a:solidFill>
              </a:rPr>
              <a:pPr>
                <a:defRPr/>
              </a:pPr>
              <a:t>61</a:t>
            </a:fld>
            <a:endParaRPr lang="tr-TR" altLang="tr-TR">
              <a:solidFill>
                <a:srgbClr val="A50100"/>
              </a:solidFill>
            </a:endParaRPr>
          </a:p>
        </p:txBody>
      </p:sp>
      <p:sp>
        <p:nvSpPr>
          <p:cNvPr id="5" name="Başlık 1">
            <a:extLst>
              <a:ext uri="{FF2B5EF4-FFF2-40B4-BE49-F238E27FC236}">
                <a16:creationId xmlns:a16="http://schemas.microsoft.com/office/drawing/2014/main" id="{A1969535-74EE-3BAF-8A4B-7EA31DB12233}"/>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MTSK e-Sınavı Başvuru ve Uygulama Kılavuzu</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92E43E2-E376-4D4E-E069-402CB720405B}"/>
              </a:ext>
            </a:extLst>
          </p:cNvPr>
          <p:cNvSpPr>
            <a:spLocks noGrp="1"/>
          </p:cNvSpPr>
          <p:nvPr>
            <p:ph idx="1"/>
          </p:nvPr>
        </p:nvSpPr>
        <p:spPr>
          <a:xfrm>
            <a:off x="300165" y="1020278"/>
            <a:ext cx="11625532" cy="5536097"/>
          </a:xfrm>
        </p:spPr>
        <p:txBody>
          <a:bodyPr rtlCol="0">
            <a:normAutofit/>
          </a:bodyPr>
          <a:lstStyle/>
          <a:p>
            <a:pPr marL="360363" indent="-360363" algn="just" eaLnBrk="1" fontAlgn="auto" hangingPunct="1">
              <a:spcAft>
                <a:spcPts val="0"/>
              </a:spcAft>
              <a:buFont typeface="Arial" panose="020B0604020202020204" pitchFamily="34" charset="0"/>
              <a:buNone/>
              <a:defRPr/>
            </a:pPr>
            <a:r>
              <a:rPr lang="tr-TR" dirty="0"/>
              <a:t>	</a:t>
            </a:r>
            <a:r>
              <a:rPr lang="tr-TR" dirty="0">
                <a:highlight>
                  <a:srgbClr val="00FF00"/>
                </a:highlight>
              </a:rPr>
              <a:t>f)</a:t>
            </a:r>
            <a:r>
              <a:rPr lang="tr-TR" dirty="0"/>
              <a:t> Sınav başladıktan sonra gelen adaylar, sınav salonundan çıkan aday olmadığı sürece sınava alınır ancak bu kursiyer/kursiyerlere ek süre verilmez. Sınav salonundan aday çıkması hâlinde bu adaydan sonra gelen adaylar sınav salonuna alınmaz. Sınavı tamamlayan ya da sınav süresi biten adaylar salon yoklama listesi ve cevap kâğıtlarını gösterir belgeye imza atarak salondan ayrılırlar.</a:t>
            </a:r>
          </a:p>
          <a:p>
            <a:pPr marL="360363" indent="-360363" algn="just" eaLnBrk="1" fontAlgn="auto" hangingPunct="1">
              <a:spcAft>
                <a:spcPts val="0"/>
              </a:spcAft>
              <a:buFont typeface="Arial" panose="020B0604020202020204" pitchFamily="34" charset="0"/>
              <a:buNone/>
              <a:defRPr/>
            </a:pPr>
            <a:r>
              <a:rPr lang="tr-TR" dirty="0">
                <a:highlight>
                  <a:srgbClr val="00FF00"/>
                </a:highlight>
              </a:rPr>
              <a:t>g)</a:t>
            </a:r>
            <a:r>
              <a:rPr lang="tr-TR" dirty="0"/>
              <a:t> Aday, salonda yerleştirildiği sınav bilgisayarı ekranında yazılı olan T.C. kimlik numarası, adı, soyadı bilgilerinin kendisine ait olup olmadığını kontrol eder. Sınav bilgisayarındaki bilgiler kendisine ait değilse salon görevlilerini uyarır ve sınavı başlatmaz, sınavı başlattığı takdirde daha sonra kendi bilgilerinin yer aldığı bilgisayarda sınava girse dahi sınavının iptal edileceğini kabul etmiş sayılır.</a:t>
            </a:r>
          </a:p>
        </p:txBody>
      </p:sp>
      <p:sp>
        <p:nvSpPr>
          <p:cNvPr id="4" name="Slayt Numarası Yer Tutucusu 3">
            <a:extLst>
              <a:ext uri="{FF2B5EF4-FFF2-40B4-BE49-F238E27FC236}">
                <a16:creationId xmlns:a16="http://schemas.microsoft.com/office/drawing/2014/main" id="{F08B2D7E-D145-AA8F-32B9-D344FA8EDDA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46E4A04E-658E-4FD5-889E-B901DAA196B6}" type="slidenum">
              <a:rPr lang="tr-TR" altLang="tr-TR" smtClean="0">
                <a:solidFill>
                  <a:srgbClr val="A50100"/>
                </a:solidFill>
              </a:rPr>
              <a:pPr>
                <a:defRPr/>
              </a:pPr>
              <a:t>62</a:t>
            </a:fld>
            <a:endParaRPr lang="tr-TR" altLang="tr-TR">
              <a:solidFill>
                <a:srgbClr val="A50100"/>
              </a:solidFill>
            </a:endParaRPr>
          </a:p>
        </p:txBody>
      </p:sp>
      <p:sp>
        <p:nvSpPr>
          <p:cNvPr id="5" name="Başlık 1">
            <a:extLst>
              <a:ext uri="{FF2B5EF4-FFF2-40B4-BE49-F238E27FC236}">
                <a16:creationId xmlns:a16="http://schemas.microsoft.com/office/drawing/2014/main" id="{6885E250-237A-26AD-C91B-6742D0D078DA}"/>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MTSK e-Sınavı Başvuru ve Uygulama Kılavuzu</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İçerik Yer Tutucusu 2">
            <a:extLst>
              <a:ext uri="{FF2B5EF4-FFF2-40B4-BE49-F238E27FC236}">
                <a16:creationId xmlns:a16="http://schemas.microsoft.com/office/drawing/2014/main" id="{BC8ED61E-7F1E-68C0-1A53-31938DF5EA40}"/>
              </a:ext>
            </a:extLst>
          </p:cNvPr>
          <p:cNvSpPr>
            <a:spLocks noGrp="1"/>
          </p:cNvSpPr>
          <p:nvPr>
            <p:ph idx="1"/>
          </p:nvPr>
        </p:nvSpPr>
        <p:spPr>
          <a:xfrm>
            <a:off x="300038" y="1020763"/>
            <a:ext cx="11625262" cy="5535612"/>
          </a:xfrm>
        </p:spPr>
        <p:txBody>
          <a:bodyPr/>
          <a:lstStyle/>
          <a:p>
            <a:pPr marL="360363" indent="-360363" algn="just" eaLnBrk="1" hangingPunct="1">
              <a:buFont typeface="Arial" panose="020B0604020202020204" pitchFamily="34" charset="0"/>
              <a:buNone/>
            </a:pPr>
            <a:r>
              <a:rPr lang="tr-TR" altLang="tr-TR"/>
              <a:t>i) Soru sayısı ve sınav süresi kursiyerin kullandığı bilgisayar ekranında yer alacaktır. Sınav süresinin takibinden adayın kendisi sorumludur.</a:t>
            </a:r>
          </a:p>
          <a:p>
            <a:pPr marL="360363" indent="-360363" algn="just" eaLnBrk="1" hangingPunct="1">
              <a:buFont typeface="Arial" panose="020B0604020202020204" pitchFamily="34" charset="0"/>
              <a:buNone/>
            </a:pPr>
            <a:r>
              <a:rPr lang="tr-TR" altLang="tr-TR"/>
              <a:t>j) Sınavı tamamlayan ya da sınav süresi biten kursiyer salon yoklama listesi ve cevap kâğıtlarını gösterir belgeye imza atarak salondan ayrılır.</a:t>
            </a:r>
          </a:p>
          <a:p>
            <a:pPr marL="360363" indent="-360363" algn="just" eaLnBrk="1" hangingPunct="1">
              <a:buFont typeface="Arial" panose="020B0604020202020204" pitchFamily="34" charset="0"/>
              <a:buNone/>
            </a:pPr>
            <a:r>
              <a:rPr lang="tr-TR" altLang="tr-TR"/>
              <a:t>k) Aday isterse sınav süresi tamamlanmadan sınavı bitirebilir. Bu durumda sistem adaydan 2 (iki) aşamalı onay alacak ve sınavı sonlandıracaktır. Bu işlemi gerçekleştiren kursiyerlerin sınava devam etmesi mümkün olmayacaktır.</a:t>
            </a:r>
          </a:p>
          <a:p>
            <a:pPr marL="360363" indent="-360363" algn="just" eaLnBrk="1" hangingPunct="1">
              <a:buFont typeface="Arial" panose="020B0604020202020204" pitchFamily="34" charset="0"/>
              <a:buNone/>
            </a:pPr>
            <a:endParaRPr lang="tr-TR" altLang="tr-TR"/>
          </a:p>
        </p:txBody>
      </p:sp>
      <p:sp>
        <p:nvSpPr>
          <p:cNvPr id="4" name="Slayt Numarası Yer Tutucusu 3">
            <a:extLst>
              <a:ext uri="{FF2B5EF4-FFF2-40B4-BE49-F238E27FC236}">
                <a16:creationId xmlns:a16="http://schemas.microsoft.com/office/drawing/2014/main" id="{1953CAF3-12F4-DD5F-FF7B-10D5EB276C6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94BE844-C9D0-42B5-9FE6-656AC6C43415}" type="slidenum">
              <a:rPr lang="tr-TR" altLang="tr-TR" smtClean="0">
                <a:solidFill>
                  <a:srgbClr val="A50100"/>
                </a:solidFill>
              </a:rPr>
              <a:pPr>
                <a:defRPr/>
              </a:pPr>
              <a:t>63</a:t>
            </a:fld>
            <a:endParaRPr lang="tr-TR" altLang="tr-TR">
              <a:solidFill>
                <a:srgbClr val="A50100"/>
              </a:solidFill>
            </a:endParaRPr>
          </a:p>
        </p:txBody>
      </p:sp>
      <p:sp>
        <p:nvSpPr>
          <p:cNvPr id="5" name="Başlık 1">
            <a:extLst>
              <a:ext uri="{FF2B5EF4-FFF2-40B4-BE49-F238E27FC236}">
                <a16:creationId xmlns:a16="http://schemas.microsoft.com/office/drawing/2014/main" id="{A2C9E24F-0F38-3001-794A-5E4C6C7E683A}"/>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MTSK e-Sınavı Başvuru ve Uygulama Kılavuzu</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A369F7D-981A-1D9B-3845-8C473E726D03}"/>
              </a:ext>
            </a:extLst>
          </p:cNvPr>
          <p:cNvSpPr>
            <a:spLocks noGrp="1"/>
          </p:cNvSpPr>
          <p:nvPr>
            <p:ph idx="1"/>
          </p:nvPr>
        </p:nvSpPr>
        <p:spPr>
          <a:xfrm>
            <a:off x="300038" y="1020763"/>
            <a:ext cx="11625262" cy="5535612"/>
          </a:xfrm>
        </p:spPr>
        <p:txBody>
          <a:bodyPr rtlCol="0">
            <a:normAutofit lnSpcReduction="10000"/>
          </a:bodyPr>
          <a:lstStyle/>
          <a:p>
            <a:pPr marL="360363" indent="-360363" algn="just" eaLnBrk="1" fontAlgn="auto" hangingPunct="1">
              <a:spcAft>
                <a:spcPts val="0"/>
              </a:spcAft>
              <a:buFont typeface="Arial" panose="020B0604020202020204" pitchFamily="34" charset="0"/>
              <a:buNone/>
              <a:defRPr/>
            </a:pPr>
            <a:r>
              <a:rPr lang="tr-TR" dirty="0"/>
              <a:t>l) Aday sınava gelmediyse salon görevlileri tarafından, salon aday yoklama listesindeki ilgili alana “Girmedi” yazılacak ve adayın sınava katılım durumu sistem üzerinden “Aday Sınava Gelmedi” olarak işaretlenecektir. Adayın ibraz ettiği belgelerin geçersiz olması veya diğer nedenlerle görevliler tarafından sınava alınmaması durumunda ise salon yoklama listesindeki ilgili alana “Sınava Alınmadı” yazılacak, ayrıca ibraz edilen geçersiz belgesinin aslı veya bir örneği alınarak konuyla ilgili tutanak tutulacaktır.</a:t>
            </a:r>
          </a:p>
          <a:p>
            <a:pPr marL="360363" indent="-360363" algn="just" eaLnBrk="1" fontAlgn="auto" hangingPunct="1">
              <a:spcAft>
                <a:spcPts val="0"/>
              </a:spcAft>
              <a:buFont typeface="Arial" panose="020B0604020202020204" pitchFamily="34" charset="0"/>
              <a:buNone/>
              <a:defRPr/>
            </a:pPr>
            <a:r>
              <a:rPr lang="tr-TR" dirty="0"/>
              <a:t>m) Sınav bitiminden sonra;</a:t>
            </a:r>
          </a:p>
          <a:p>
            <a:pPr marL="360363" indent="-360363" algn="just" eaLnBrk="1" fontAlgn="auto" hangingPunct="1">
              <a:spcAft>
                <a:spcPts val="0"/>
              </a:spcAft>
              <a:buFont typeface="Arial" panose="020B0604020202020204" pitchFamily="34" charset="0"/>
              <a:buNone/>
              <a:defRPr/>
            </a:pPr>
            <a:r>
              <a:rPr lang="tr-TR" dirty="0"/>
              <a:t>	Salon görevlileri adaylara salon aday yoklama listesini ve sorulara verdikleri cevapları gösteren cevap kâğıdını imzalatacaktır.</a:t>
            </a:r>
          </a:p>
          <a:p>
            <a:pPr marL="360363" indent="-360363" algn="just" eaLnBrk="1" fontAlgn="auto" hangingPunct="1">
              <a:spcAft>
                <a:spcPts val="0"/>
              </a:spcAft>
              <a:buFont typeface="Arial" panose="020B0604020202020204" pitchFamily="34" charset="0"/>
              <a:buNone/>
              <a:defRPr/>
            </a:pPr>
            <a:r>
              <a:rPr lang="tr-TR" dirty="0"/>
              <a:t>	Adaylar, sınav sonuçlarına sınav merkezinde bulunan sonuç açıklama cihazından veya adayın girdiği sınav oturumu sonlandıktan sonra http://esinav.meb.gov.tr internet adresinden ulaşabileceklerdir. Adaylara ayrıca bir tebligat yapılmayacaktır.</a:t>
            </a:r>
          </a:p>
        </p:txBody>
      </p:sp>
      <p:sp>
        <p:nvSpPr>
          <p:cNvPr id="4" name="Slayt Numarası Yer Tutucusu 3">
            <a:extLst>
              <a:ext uri="{FF2B5EF4-FFF2-40B4-BE49-F238E27FC236}">
                <a16:creationId xmlns:a16="http://schemas.microsoft.com/office/drawing/2014/main" id="{2402F99D-2B62-F5BB-B7C1-CF3E2DB0314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4F85EDC8-E0C4-4135-B335-FAD7CB5ED823}" type="slidenum">
              <a:rPr lang="tr-TR" altLang="tr-TR" smtClean="0">
                <a:solidFill>
                  <a:srgbClr val="A50100"/>
                </a:solidFill>
              </a:rPr>
              <a:pPr>
                <a:defRPr/>
              </a:pPr>
              <a:t>64</a:t>
            </a:fld>
            <a:endParaRPr lang="tr-TR" altLang="tr-TR">
              <a:solidFill>
                <a:srgbClr val="A50100"/>
              </a:solidFill>
            </a:endParaRPr>
          </a:p>
        </p:txBody>
      </p:sp>
      <p:sp>
        <p:nvSpPr>
          <p:cNvPr id="5" name="Başlık 1">
            <a:extLst>
              <a:ext uri="{FF2B5EF4-FFF2-40B4-BE49-F238E27FC236}">
                <a16:creationId xmlns:a16="http://schemas.microsoft.com/office/drawing/2014/main" id="{C7D3E12D-69CC-8CE0-B955-19B3B5B40226}"/>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MTSK e-Sınavı Başvuru ve Uygulama Kılavuzu</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A198A1-478F-EB85-F9D4-E073DACFADAF}"/>
              </a:ext>
            </a:extLst>
          </p:cNvPr>
          <p:cNvSpPr>
            <a:spLocks noGrp="1"/>
          </p:cNvSpPr>
          <p:nvPr>
            <p:ph type="title"/>
          </p:nvPr>
        </p:nvSpPr>
        <p:spPr>
          <a:xfrm>
            <a:off x="300038" y="184150"/>
            <a:ext cx="10515600" cy="449263"/>
          </a:xfrm>
        </p:spPr>
        <p:txBody>
          <a:bodyPr rtlCol="0">
            <a:normAutofit fontScale="90000"/>
          </a:bodyPr>
          <a:lstStyle/>
          <a:p>
            <a:pPr eaLnBrk="1" fontAlgn="auto" hangingPunct="1">
              <a:lnSpc>
                <a:spcPct val="150000"/>
              </a:lnSpc>
              <a:spcAft>
                <a:spcPts val="0"/>
              </a:spcAft>
              <a:defRPr/>
            </a:pPr>
            <a:r>
              <a:rPr lang="tr-TR" b="1" dirty="0"/>
              <a:t>Kalfalık, Ustalık ve Usta Öğreticilik e-Sınavları Başvuru/Uygulama Kılavuzu</a:t>
            </a:r>
          </a:p>
        </p:txBody>
      </p:sp>
      <p:sp>
        <p:nvSpPr>
          <p:cNvPr id="3" name="İçerik Yer Tutucusu 2">
            <a:extLst>
              <a:ext uri="{FF2B5EF4-FFF2-40B4-BE49-F238E27FC236}">
                <a16:creationId xmlns:a16="http://schemas.microsoft.com/office/drawing/2014/main" id="{5849AACB-8F3E-0046-9CD1-961D64DD83B8}"/>
              </a:ext>
            </a:extLst>
          </p:cNvPr>
          <p:cNvSpPr>
            <a:spLocks noGrp="1"/>
          </p:cNvSpPr>
          <p:nvPr>
            <p:ph idx="1"/>
          </p:nvPr>
        </p:nvSpPr>
        <p:spPr>
          <a:xfrm>
            <a:off x="300165" y="1020278"/>
            <a:ext cx="11625532" cy="3349499"/>
          </a:xfrm>
        </p:spPr>
        <p:txBody>
          <a:bodyPr rtlCol="0">
            <a:normAutofit/>
          </a:bodyPr>
          <a:lstStyle/>
          <a:p>
            <a:pPr marL="0" indent="0" algn="just" eaLnBrk="1" fontAlgn="auto" hangingPunct="1">
              <a:spcAft>
                <a:spcPts val="0"/>
              </a:spcAft>
              <a:buFont typeface="Arial" panose="020B0604020202020204" pitchFamily="34" charset="0"/>
              <a:buNone/>
              <a:defRPr/>
            </a:pPr>
            <a:r>
              <a:rPr lang="tr-TR" b="1" dirty="0">
                <a:solidFill>
                  <a:srgbClr val="850100"/>
                </a:solidFill>
              </a:rPr>
              <a:t>8. e-SINAV GİRİŞ BELGESİ</a:t>
            </a:r>
          </a:p>
          <a:p>
            <a:pPr algn="just" eaLnBrk="1" fontAlgn="auto" hangingPunct="1">
              <a:spcAft>
                <a:spcPts val="0"/>
              </a:spcAft>
              <a:defRPr/>
            </a:pPr>
            <a:r>
              <a:rPr lang="tr-TR" dirty="0"/>
              <a:t>e-Sınav giriş belgesi </a:t>
            </a:r>
            <a:r>
              <a:rPr lang="tr-TR" dirty="0">
                <a:highlight>
                  <a:srgbClr val="FFFF00"/>
                </a:highlight>
              </a:rPr>
              <a:t>fotoğraflı</a:t>
            </a:r>
            <a:r>
              <a:rPr lang="tr-TR" dirty="0"/>
              <a:t> olup belgede adayın salon ve kimlik bilgileri bulunmaktadır. Salon bilgilerinde adayın sınava gireceği e-sınav merkezi (il/ilçe), bina, salon ve adres bilgileri yer alır. Her e-sınav için yeniden düzenlenen fotoğraflı sınav giriş belgesinde adayın başvurusunun yapıldığı MEM adı, MEM Müdürlüğünün bağlı olduğu il/ilçe ve “dikkat” bölümü yer almaktadır. Kimlik bilgilerinde adayın T.C. kimlik numarası, adı-soyadı, baba adı, doğum yeri ve tarihi bulunur.  </a:t>
            </a:r>
          </a:p>
        </p:txBody>
      </p:sp>
      <p:sp>
        <p:nvSpPr>
          <p:cNvPr id="4" name="Slayt Numarası Yer Tutucusu 3">
            <a:extLst>
              <a:ext uri="{FF2B5EF4-FFF2-40B4-BE49-F238E27FC236}">
                <a16:creationId xmlns:a16="http://schemas.microsoft.com/office/drawing/2014/main" id="{ED8E55C5-F0A4-26F0-85B2-656926335E1B}"/>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EF0CD05B-629C-4AA0-8459-1623DB651F4B}" type="slidenum">
              <a:rPr lang="tr-TR" altLang="tr-TR" smtClean="0">
                <a:solidFill>
                  <a:srgbClr val="A50100"/>
                </a:solidFill>
              </a:rPr>
              <a:pPr>
                <a:defRPr/>
              </a:pPr>
              <a:t>65</a:t>
            </a:fld>
            <a:endParaRPr lang="tr-TR" altLang="tr-TR">
              <a:solidFill>
                <a:srgbClr val="A50100"/>
              </a:solidFill>
            </a:endParaRPr>
          </a:p>
        </p:txBody>
      </p:sp>
      <p:sp>
        <p:nvSpPr>
          <p:cNvPr id="9" name="Dikdörtgen 8">
            <a:extLst>
              <a:ext uri="{FF2B5EF4-FFF2-40B4-BE49-F238E27FC236}">
                <a16:creationId xmlns:a16="http://schemas.microsoft.com/office/drawing/2014/main" id="{EA015249-953F-3B85-CA1D-E2337BBB1890}"/>
              </a:ext>
            </a:extLst>
          </p:cNvPr>
          <p:cNvSpPr/>
          <p:nvPr/>
        </p:nvSpPr>
        <p:spPr>
          <a:xfrm>
            <a:off x="446732" y="4317394"/>
            <a:ext cx="4952638" cy="1323439"/>
          </a:xfrm>
          <a:prstGeom prst="rect">
            <a:avLst/>
          </a:prstGeom>
          <a:noFill/>
        </p:spPr>
        <p:txBody>
          <a:bodyPr wrap="none">
            <a:spAutoFit/>
          </a:bodyPr>
          <a:lstStyle/>
          <a:p>
            <a:pPr eaLnBrk="1" fontAlgn="auto" hangingPunct="1">
              <a:spcBef>
                <a:spcPts val="0"/>
              </a:spcBef>
              <a:spcAft>
                <a:spcPts val="0"/>
              </a:spcAft>
              <a:defRPr/>
            </a:pPr>
            <a:r>
              <a:rPr lang="tr-TR" sz="4000" b="1" dirty="0">
                <a:solidFill>
                  <a:schemeClr val="accent1">
                    <a:lumMod val="75000"/>
                  </a:schemeClr>
                </a:solidFill>
                <a:highlight>
                  <a:srgbClr val="FFFF00"/>
                </a:highlight>
                <a:latin typeface="+mn-lt"/>
              </a:rPr>
              <a:t>Tek mühür ve tek imza</a:t>
            </a:r>
          </a:p>
          <a:p>
            <a:pPr algn="ctr" eaLnBrk="1" fontAlgn="auto" hangingPunct="1">
              <a:spcBef>
                <a:spcPts val="0"/>
              </a:spcBef>
              <a:spcAft>
                <a:spcPts val="0"/>
              </a:spcAft>
              <a:defRPr/>
            </a:pPr>
            <a:r>
              <a:rPr lang="tr-TR" sz="4000" b="1" dirty="0">
                <a:solidFill>
                  <a:schemeClr val="accent1">
                    <a:lumMod val="75000"/>
                  </a:schemeClr>
                </a:solidFill>
                <a:highlight>
                  <a:srgbClr val="FFFF00"/>
                </a:highlight>
                <a:latin typeface="+mn-lt"/>
              </a:rPr>
              <a:t>olmak zorunda.</a:t>
            </a:r>
          </a:p>
        </p:txBody>
      </p:sp>
      <p:pic>
        <p:nvPicPr>
          <p:cNvPr id="71686" name="Resim 9" descr="metin içeren bir resim&#10;&#10;Açıklama otomatik olarak oluşturuldu">
            <a:extLst>
              <a:ext uri="{FF2B5EF4-FFF2-40B4-BE49-F238E27FC236}">
                <a16:creationId xmlns:a16="http://schemas.microsoft.com/office/drawing/2014/main" id="{35FA0F03-29DE-D6CB-DF70-0204E9A63587}"/>
              </a:ext>
            </a:extLst>
          </p:cNvPr>
          <p:cNvPicPr>
            <a:picLocks noChangeAspect="1"/>
          </p:cNvPicPr>
          <p:nvPr/>
        </p:nvPicPr>
        <p:blipFill>
          <a:blip r:embed="rId3">
            <a:extLst>
              <a:ext uri="{28A0092B-C50C-407E-A947-70E740481C1C}">
                <a14:useLocalDpi xmlns:a14="http://schemas.microsoft.com/office/drawing/2010/main" val="0"/>
              </a:ext>
            </a:extLst>
          </a:blip>
          <a:srcRect l="6808" t="2681" r="6023" b="69615"/>
          <a:stretch>
            <a:fillRect/>
          </a:stretch>
        </p:blipFill>
        <p:spPr bwMode="auto">
          <a:xfrm>
            <a:off x="5654675" y="3937000"/>
            <a:ext cx="609123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Düz Ok Bağlayıcısı 12">
            <a:extLst>
              <a:ext uri="{FF2B5EF4-FFF2-40B4-BE49-F238E27FC236}">
                <a16:creationId xmlns:a16="http://schemas.microsoft.com/office/drawing/2014/main" id="{B4EEB1C1-DDFB-B2DF-2B42-72238A7AC7F1}"/>
              </a:ext>
            </a:extLst>
          </p:cNvPr>
          <p:cNvCxnSpPr/>
          <p:nvPr/>
        </p:nvCxnSpPr>
        <p:spPr>
          <a:xfrm>
            <a:off x="4984750" y="5195888"/>
            <a:ext cx="809625" cy="6413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Dikdörtgen 14">
            <a:extLst>
              <a:ext uri="{FF2B5EF4-FFF2-40B4-BE49-F238E27FC236}">
                <a16:creationId xmlns:a16="http://schemas.microsoft.com/office/drawing/2014/main" id="{CFD0B1E6-6E9A-CE48-94E4-2AEC683920B3}"/>
              </a:ext>
            </a:extLst>
          </p:cNvPr>
          <p:cNvSpPr/>
          <p:nvPr/>
        </p:nvSpPr>
        <p:spPr>
          <a:xfrm>
            <a:off x="111345" y="5697503"/>
            <a:ext cx="5683030" cy="769441"/>
          </a:xfrm>
          <a:prstGeom prst="rect">
            <a:avLst/>
          </a:prstGeom>
          <a:noFill/>
        </p:spPr>
        <p:txBody>
          <a:bodyPr wrap="none">
            <a:spAutoFit/>
          </a:bodyPr>
          <a:lstStyle/>
          <a:p>
            <a:pPr algn="ctr" eaLnBrk="1" fontAlgn="auto" hangingPunct="1">
              <a:spcBef>
                <a:spcPts val="0"/>
              </a:spcBef>
              <a:spcAft>
                <a:spcPts val="0"/>
              </a:spcAft>
              <a:defRPr/>
            </a:pPr>
            <a:r>
              <a:rPr lang="tr-TR" sz="4400" b="1" dirty="0">
                <a:ln w="22225">
                  <a:solidFill>
                    <a:srgbClr val="FF0000"/>
                  </a:solidFill>
                  <a:prstDash val="solid"/>
                </a:ln>
                <a:solidFill>
                  <a:schemeClr val="accent2">
                    <a:lumMod val="40000"/>
                    <a:lumOff val="60000"/>
                  </a:schemeClr>
                </a:solidFill>
                <a:latin typeface="+mn-lt"/>
              </a:rPr>
              <a:t>Renkli veya siyah-beyaz</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119641-9DDD-B8DD-B611-8CADF2AB15DA}"/>
              </a:ext>
            </a:extLst>
          </p:cNvPr>
          <p:cNvSpPr>
            <a:spLocks noGrp="1"/>
          </p:cNvSpPr>
          <p:nvPr>
            <p:ph type="title"/>
          </p:nvPr>
        </p:nvSpPr>
        <p:spPr>
          <a:xfrm>
            <a:off x="300038" y="184150"/>
            <a:ext cx="10515600" cy="449263"/>
          </a:xfrm>
        </p:spPr>
        <p:txBody>
          <a:bodyPr rtlCol="0">
            <a:normAutofit fontScale="90000"/>
          </a:bodyPr>
          <a:lstStyle/>
          <a:p>
            <a:pPr eaLnBrk="1" fontAlgn="auto" hangingPunct="1">
              <a:lnSpc>
                <a:spcPct val="150000"/>
              </a:lnSpc>
              <a:spcAft>
                <a:spcPts val="0"/>
              </a:spcAft>
              <a:defRPr/>
            </a:pPr>
            <a:r>
              <a:rPr lang="tr-TR" b="1" dirty="0"/>
              <a:t>Amatör Telsizcilik e-Sınavları Başvuru/Uygulama Kılavuzu</a:t>
            </a:r>
          </a:p>
        </p:txBody>
      </p:sp>
      <p:sp>
        <p:nvSpPr>
          <p:cNvPr id="3" name="İçerik Yer Tutucusu 2">
            <a:extLst>
              <a:ext uri="{FF2B5EF4-FFF2-40B4-BE49-F238E27FC236}">
                <a16:creationId xmlns:a16="http://schemas.microsoft.com/office/drawing/2014/main" id="{95E9666A-6437-609C-BCCC-555CD2069526}"/>
              </a:ext>
            </a:extLst>
          </p:cNvPr>
          <p:cNvSpPr>
            <a:spLocks noGrp="1"/>
          </p:cNvSpPr>
          <p:nvPr>
            <p:ph idx="1"/>
          </p:nvPr>
        </p:nvSpPr>
        <p:spPr>
          <a:xfrm>
            <a:off x="300038" y="1020763"/>
            <a:ext cx="11625262" cy="3349625"/>
          </a:xfrm>
        </p:spPr>
        <p:txBody>
          <a:bodyPr rtlCol="0">
            <a:normAutofit/>
          </a:bodyPr>
          <a:lstStyle/>
          <a:p>
            <a:pPr marL="0" indent="0" algn="just" eaLnBrk="1" fontAlgn="auto" hangingPunct="1">
              <a:spcAft>
                <a:spcPts val="0"/>
              </a:spcAft>
              <a:buFont typeface="Arial" panose="020B0604020202020204" pitchFamily="34" charset="0"/>
              <a:buNone/>
              <a:defRPr/>
            </a:pPr>
            <a:r>
              <a:rPr lang="tr-TR" b="1" dirty="0">
                <a:solidFill>
                  <a:srgbClr val="850100"/>
                </a:solidFill>
              </a:rPr>
              <a:t>8. e-SINAV GİRİŞ BELGESİ</a:t>
            </a:r>
          </a:p>
          <a:p>
            <a:pPr algn="just" eaLnBrk="1" fontAlgn="auto" hangingPunct="1">
              <a:spcAft>
                <a:spcPts val="0"/>
              </a:spcAft>
              <a:defRPr/>
            </a:pPr>
            <a:r>
              <a:rPr lang="tr-TR" dirty="0"/>
              <a:t>e-Sınav giriş belgesi fotoğraflı olup belgede adayın salon ve kimlik bilgileri bulunmaktadır. Salon bilgilerinde adayın sınava gireceği e-sınav merkezi (il/ilçe), bina, salon ve adres bilgileri yer alır. Kimlik bilgilerinde adayın T.C. kimlik numarası, adı-soyadı, baba adı, doğum yeri ve tarihi bulunur.  </a:t>
            </a:r>
          </a:p>
        </p:txBody>
      </p:sp>
      <p:sp>
        <p:nvSpPr>
          <p:cNvPr id="4" name="Slayt Numarası Yer Tutucusu 3">
            <a:extLst>
              <a:ext uri="{FF2B5EF4-FFF2-40B4-BE49-F238E27FC236}">
                <a16:creationId xmlns:a16="http://schemas.microsoft.com/office/drawing/2014/main" id="{AA5CD39F-BCA0-16C7-10F1-C069AFFDC073}"/>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1043C9B0-5D7D-49DB-B41A-B8FAE1F5627D}" type="slidenum">
              <a:rPr lang="tr-TR" altLang="tr-TR" smtClean="0">
                <a:solidFill>
                  <a:srgbClr val="A50100"/>
                </a:solidFill>
              </a:rPr>
              <a:pPr>
                <a:defRPr/>
              </a:pPr>
              <a:t>66</a:t>
            </a:fld>
            <a:endParaRPr lang="tr-TR" altLang="tr-TR">
              <a:solidFill>
                <a:srgbClr val="A50100"/>
              </a:solidFill>
            </a:endParaRPr>
          </a:p>
        </p:txBody>
      </p:sp>
      <p:sp>
        <p:nvSpPr>
          <p:cNvPr id="9" name="Dikdörtgen 8">
            <a:extLst>
              <a:ext uri="{FF2B5EF4-FFF2-40B4-BE49-F238E27FC236}">
                <a16:creationId xmlns:a16="http://schemas.microsoft.com/office/drawing/2014/main" id="{B1EA4AA9-C8DF-F11A-F27E-B4618F38AD26}"/>
              </a:ext>
            </a:extLst>
          </p:cNvPr>
          <p:cNvSpPr/>
          <p:nvPr/>
        </p:nvSpPr>
        <p:spPr>
          <a:xfrm>
            <a:off x="357188" y="3709988"/>
            <a:ext cx="5343525" cy="1323975"/>
          </a:xfrm>
          <a:prstGeom prst="rect">
            <a:avLst/>
          </a:prstGeom>
          <a:noFill/>
        </p:spPr>
        <p:txBody>
          <a:bodyPr>
            <a:spAutoFit/>
          </a:bodyPr>
          <a:lstStyle/>
          <a:p>
            <a:pPr algn="ctr" eaLnBrk="1" fontAlgn="auto" hangingPunct="1">
              <a:spcBef>
                <a:spcPts val="0"/>
              </a:spcBef>
              <a:spcAft>
                <a:spcPts val="0"/>
              </a:spcAft>
              <a:defRPr/>
            </a:pPr>
            <a:r>
              <a:rPr lang="tr-TR" sz="4000" b="1" dirty="0">
                <a:solidFill>
                  <a:schemeClr val="accent1">
                    <a:lumMod val="75000"/>
                  </a:schemeClr>
                </a:solidFill>
                <a:latin typeface="+mn-lt"/>
              </a:rPr>
              <a:t>İmza veya mühür</a:t>
            </a:r>
          </a:p>
          <a:p>
            <a:pPr algn="ctr" eaLnBrk="1" fontAlgn="auto" hangingPunct="1">
              <a:spcBef>
                <a:spcPts val="0"/>
              </a:spcBef>
              <a:spcAft>
                <a:spcPts val="0"/>
              </a:spcAft>
              <a:defRPr/>
            </a:pPr>
            <a:r>
              <a:rPr lang="tr-TR" sz="4000" b="1" dirty="0">
                <a:solidFill>
                  <a:schemeClr val="accent1">
                    <a:lumMod val="75000"/>
                  </a:schemeClr>
                </a:solidFill>
                <a:latin typeface="+mn-lt"/>
              </a:rPr>
              <a:t>zorunluluğu yoktur.</a:t>
            </a:r>
          </a:p>
        </p:txBody>
      </p:sp>
      <p:pic>
        <p:nvPicPr>
          <p:cNvPr id="73734" name="Resim 5" descr="metin içeren bir resim&#10;&#10;Açıklama otomatik olarak oluşturuldu">
            <a:extLst>
              <a:ext uri="{FF2B5EF4-FFF2-40B4-BE49-F238E27FC236}">
                <a16:creationId xmlns:a16="http://schemas.microsoft.com/office/drawing/2014/main" id="{D92BC488-98B5-CCDB-0FD2-6DDC2E4351B9}"/>
              </a:ext>
            </a:extLst>
          </p:cNvPr>
          <p:cNvPicPr>
            <a:picLocks noChangeAspect="1"/>
          </p:cNvPicPr>
          <p:nvPr/>
        </p:nvPicPr>
        <p:blipFill>
          <a:blip r:embed="rId2">
            <a:extLst>
              <a:ext uri="{28A0092B-C50C-407E-A947-70E740481C1C}">
                <a14:useLocalDpi xmlns:a14="http://schemas.microsoft.com/office/drawing/2010/main" val="0"/>
              </a:ext>
            </a:extLst>
          </a:blip>
          <a:srcRect l="3899" t="2724" r="2939" b="15987"/>
          <a:stretch>
            <a:fillRect/>
          </a:stretch>
        </p:blipFill>
        <p:spPr bwMode="auto">
          <a:xfrm>
            <a:off x="5700713" y="3074988"/>
            <a:ext cx="5830887"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a:extLst>
              <a:ext uri="{FF2B5EF4-FFF2-40B4-BE49-F238E27FC236}">
                <a16:creationId xmlns:a16="http://schemas.microsoft.com/office/drawing/2014/main" id="{CCF9EA9F-961E-38CC-0F95-640312BDC602}"/>
              </a:ext>
            </a:extLst>
          </p:cNvPr>
          <p:cNvSpPr/>
          <p:nvPr/>
        </p:nvSpPr>
        <p:spPr>
          <a:xfrm>
            <a:off x="17683" y="5469186"/>
            <a:ext cx="5683030" cy="769441"/>
          </a:xfrm>
          <a:prstGeom prst="rect">
            <a:avLst/>
          </a:prstGeom>
          <a:noFill/>
        </p:spPr>
        <p:txBody>
          <a:bodyPr wrap="none">
            <a:spAutoFit/>
          </a:bodyPr>
          <a:lstStyle/>
          <a:p>
            <a:pPr algn="ctr" eaLnBrk="1" fontAlgn="auto" hangingPunct="1">
              <a:spcBef>
                <a:spcPts val="0"/>
              </a:spcBef>
              <a:spcAft>
                <a:spcPts val="0"/>
              </a:spcAft>
              <a:defRPr/>
            </a:pPr>
            <a:r>
              <a:rPr lang="tr-TR" sz="4400" b="1" dirty="0">
                <a:ln w="22225">
                  <a:solidFill>
                    <a:srgbClr val="FF0000"/>
                  </a:solidFill>
                  <a:prstDash val="solid"/>
                </a:ln>
                <a:solidFill>
                  <a:schemeClr val="accent2">
                    <a:lumMod val="40000"/>
                    <a:lumOff val="60000"/>
                  </a:schemeClr>
                </a:solidFill>
                <a:latin typeface="+mn-lt"/>
              </a:rPr>
              <a:t>Renkli veya siyah-beyaz</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2EF6D0AA-7C19-6490-F5D9-2EE09CFAEE2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E5510BB4-BA19-4DFD-8248-F3BF3626D650}" type="slidenum">
              <a:rPr lang="tr-TR" altLang="tr-TR" smtClean="0">
                <a:solidFill>
                  <a:srgbClr val="A50100"/>
                </a:solidFill>
              </a:rPr>
              <a:pPr>
                <a:defRPr/>
              </a:pPr>
              <a:t>67</a:t>
            </a:fld>
            <a:endParaRPr lang="tr-TR" altLang="tr-TR">
              <a:solidFill>
                <a:srgbClr val="A50100"/>
              </a:solidFill>
            </a:endParaRPr>
          </a:p>
        </p:txBody>
      </p:sp>
      <p:sp>
        <p:nvSpPr>
          <p:cNvPr id="7" name="Başlık 1">
            <a:extLst>
              <a:ext uri="{FF2B5EF4-FFF2-40B4-BE49-F238E27FC236}">
                <a16:creationId xmlns:a16="http://schemas.microsoft.com/office/drawing/2014/main" id="{559B9498-2550-A242-D5C7-DFB5640A6FFF}"/>
              </a:ext>
            </a:extLst>
          </p:cNvPr>
          <p:cNvSpPr>
            <a:spLocks noGrp="1"/>
          </p:cNvSpPr>
          <p:nvPr>
            <p:ph type="title"/>
          </p:nvPr>
        </p:nvSpPr>
        <p:spPr>
          <a:xfrm>
            <a:off x="300038" y="184150"/>
            <a:ext cx="10515600" cy="608013"/>
          </a:xfrm>
        </p:spPr>
        <p:txBody>
          <a:bodyPr rtlCol="0">
            <a:normAutofit fontScale="90000"/>
          </a:bodyPr>
          <a:lstStyle/>
          <a:p>
            <a:pPr eaLnBrk="1" fontAlgn="auto" hangingPunct="1">
              <a:lnSpc>
                <a:spcPct val="150000"/>
              </a:lnSpc>
              <a:spcAft>
                <a:spcPts val="0"/>
              </a:spcAft>
              <a:defRPr/>
            </a:pPr>
            <a:r>
              <a:rPr lang="tr-TR" b="1" dirty="0"/>
              <a:t>E-Sınav Randevu İşlemleri…</a:t>
            </a:r>
          </a:p>
        </p:txBody>
      </p:sp>
      <p:sp>
        <p:nvSpPr>
          <p:cNvPr id="9" name="Metin kutusu 8">
            <a:extLst>
              <a:ext uri="{FF2B5EF4-FFF2-40B4-BE49-F238E27FC236}">
                <a16:creationId xmlns:a16="http://schemas.microsoft.com/office/drawing/2014/main" id="{1CFAD2FC-D152-C9FE-8302-615F1F6143D3}"/>
              </a:ext>
            </a:extLst>
          </p:cNvPr>
          <p:cNvSpPr txBox="1"/>
          <p:nvPr/>
        </p:nvSpPr>
        <p:spPr>
          <a:xfrm>
            <a:off x="533400" y="1158875"/>
            <a:ext cx="11125200" cy="5170488"/>
          </a:xfrm>
          <a:prstGeom prst="rect">
            <a:avLst/>
          </a:prstGeom>
          <a:noFill/>
        </p:spPr>
        <p:txBody>
          <a:bodyPr>
            <a:spAutoFit/>
          </a:bodyPr>
          <a:lstStyle/>
          <a:p>
            <a:pPr marL="457200" indent="-457200" eaLnBrk="1" fontAlgn="auto" hangingPunct="1">
              <a:spcBef>
                <a:spcPts val="0"/>
              </a:spcBef>
              <a:spcAft>
                <a:spcPts val="0"/>
              </a:spcAft>
              <a:buFont typeface="Arial" panose="020B0604020202020204" pitchFamily="34" charset="0"/>
              <a:buChar char="•"/>
              <a:defRPr/>
            </a:pPr>
            <a:r>
              <a:rPr lang="tr-TR" sz="3000" dirty="0">
                <a:latin typeface="+mn-lt"/>
              </a:rPr>
              <a:t>Sınav başvurusunda bulunup randevusu onaylanan kursiyer, e-sınav tarihinden </a:t>
            </a:r>
            <a:r>
              <a:rPr lang="tr-TR" sz="3000" u="sng" dirty="0">
                <a:solidFill>
                  <a:schemeClr val="accent5"/>
                </a:solidFill>
                <a:latin typeface="+mn-lt"/>
              </a:rPr>
              <a:t>en az 4 (dört) gün önce </a:t>
            </a:r>
            <a:r>
              <a:rPr lang="tr-TR" sz="3000" dirty="0">
                <a:latin typeface="+mn-lt"/>
              </a:rPr>
              <a:t>randevusunu değiştirebilir. </a:t>
            </a:r>
          </a:p>
          <a:p>
            <a:pPr marL="457200" indent="-457200" eaLnBrk="1" fontAlgn="auto" hangingPunct="1">
              <a:spcBef>
                <a:spcPts val="0"/>
              </a:spcBef>
              <a:spcAft>
                <a:spcPts val="0"/>
              </a:spcAft>
              <a:buFont typeface="Arial" panose="020B0604020202020204" pitchFamily="34" charset="0"/>
              <a:buChar char="•"/>
              <a:defRPr/>
            </a:pPr>
            <a:endParaRPr lang="tr-TR" sz="3000" dirty="0">
              <a:latin typeface="+mn-lt"/>
            </a:endParaRPr>
          </a:p>
          <a:p>
            <a:pPr marL="457200" indent="-457200" eaLnBrk="1" fontAlgn="auto" hangingPunct="1">
              <a:spcBef>
                <a:spcPts val="0"/>
              </a:spcBef>
              <a:spcAft>
                <a:spcPts val="0"/>
              </a:spcAft>
              <a:buFont typeface="Arial" panose="020B0604020202020204" pitchFamily="34" charset="0"/>
              <a:buChar char="•"/>
              <a:defRPr/>
            </a:pPr>
            <a:r>
              <a:rPr lang="tr-TR" sz="3000" dirty="0">
                <a:latin typeface="+mn-lt"/>
              </a:rPr>
              <a:t>e-Sınav randevusu olan ve sınava girmeyen kursiyerin 1 (bir) sınav hakkı kullanılmış sayılır.</a:t>
            </a:r>
          </a:p>
          <a:p>
            <a:pPr marL="457200" indent="-457200" eaLnBrk="1" fontAlgn="auto" hangingPunct="1">
              <a:spcBef>
                <a:spcPts val="0"/>
              </a:spcBef>
              <a:spcAft>
                <a:spcPts val="0"/>
              </a:spcAft>
              <a:buFont typeface="Arial" panose="020B0604020202020204" pitchFamily="34" charset="0"/>
              <a:buChar char="•"/>
              <a:defRPr/>
            </a:pPr>
            <a:endParaRPr lang="tr-TR" sz="3000" dirty="0">
              <a:latin typeface="+mn-lt"/>
            </a:endParaRPr>
          </a:p>
          <a:p>
            <a:pPr marL="457200" indent="-457200" eaLnBrk="1" fontAlgn="auto" hangingPunct="1">
              <a:spcBef>
                <a:spcPts val="0"/>
              </a:spcBef>
              <a:spcAft>
                <a:spcPts val="0"/>
              </a:spcAft>
              <a:buFont typeface="Arial" panose="020B0604020202020204" pitchFamily="34" charset="0"/>
              <a:buChar char="•"/>
              <a:defRPr/>
            </a:pPr>
            <a:r>
              <a:rPr lang="tr-TR" sz="3000" dirty="0">
                <a:latin typeface="+mn-lt"/>
              </a:rPr>
              <a:t>Kursiyerin, sınav gününde sınava giremeyeceğini gösterir doktor raporu varsa veya Yönetmeliğin 15 inci maddesinin ikinci fıkrasının (b) bendinde sayılan diğer mazeretlerini belgelendirmiş ise </a:t>
            </a:r>
            <a:r>
              <a:rPr lang="tr-TR" sz="3000" u="sng" dirty="0">
                <a:solidFill>
                  <a:schemeClr val="accent5"/>
                </a:solidFill>
                <a:latin typeface="+mn-lt"/>
              </a:rPr>
              <a:t>4 (dört) yazılı (test) ve 4 (dört) direksiyon eğitimi dersi uygulama sınav hakkı bittikten sonra </a:t>
            </a:r>
            <a:r>
              <a:rPr lang="tr-TR" sz="3000" dirty="0">
                <a:latin typeface="+mn-lt"/>
              </a:rPr>
              <a:t>girmediği sınav için </a:t>
            </a:r>
            <a:r>
              <a:rPr lang="tr-TR" sz="3000" u="sng" dirty="0">
                <a:solidFill>
                  <a:schemeClr val="accent6"/>
                </a:solidFill>
                <a:latin typeface="+mn-lt"/>
              </a:rPr>
              <a:t>1 (bir) hak daha kullanabilir</a:t>
            </a:r>
            <a:r>
              <a:rPr lang="tr-TR" sz="3000" dirty="0">
                <a:latin typeface="+mn-lt"/>
              </a:rPr>
              <a: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3FA3BFDF-77F6-EF98-605B-51F2486718A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666ED872-4497-4524-A42C-A27D9B379492}" type="slidenum">
              <a:rPr lang="tr-TR" altLang="tr-TR" smtClean="0">
                <a:solidFill>
                  <a:srgbClr val="A50100"/>
                </a:solidFill>
              </a:rPr>
              <a:pPr>
                <a:defRPr/>
              </a:pPr>
              <a:t>68</a:t>
            </a:fld>
            <a:endParaRPr lang="tr-TR" altLang="tr-TR">
              <a:solidFill>
                <a:srgbClr val="A50100"/>
              </a:solidFill>
            </a:endParaRPr>
          </a:p>
        </p:txBody>
      </p:sp>
      <p:sp>
        <p:nvSpPr>
          <p:cNvPr id="8" name="Metin kutusu 7">
            <a:extLst>
              <a:ext uri="{FF2B5EF4-FFF2-40B4-BE49-F238E27FC236}">
                <a16:creationId xmlns:a16="http://schemas.microsoft.com/office/drawing/2014/main" id="{8AB04342-08A2-21CD-0D61-5E79D4AC2C86}"/>
              </a:ext>
            </a:extLst>
          </p:cNvPr>
          <p:cNvSpPr txBox="1"/>
          <p:nvPr/>
        </p:nvSpPr>
        <p:spPr>
          <a:xfrm>
            <a:off x="593725" y="1311275"/>
            <a:ext cx="11080750" cy="5016500"/>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tr-TR" sz="3200" dirty="0">
                <a:latin typeface="+mn-lt"/>
              </a:rPr>
              <a:t>Sınav hakkı biten kursiyerin dosyası kapandığı için MTSK Müdürlüğüne yeniden kayıt yapılması gerekmektedir.</a:t>
            </a:r>
          </a:p>
          <a:p>
            <a:pPr marL="285750" indent="-285750" eaLnBrk="1" fontAlgn="auto" hangingPunct="1">
              <a:spcBef>
                <a:spcPts val="0"/>
              </a:spcBef>
              <a:spcAft>
                <a:spcPts val="0"/>
              </a:spcAft>
              <a:buFont typeface="Arial" panose="020B0604020202020204" pitchFamily="34" charset="0"/>
              <a:buChar char="•"/>
              <a:defRPr/>
            </a:pPr>
            <a:endParaRPr lang="tr-TR" sz="32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tr-TR" sz="3200" dirty="0">
                <a:latin typeface="+mn-lt"/>
              </a:rPr>
              <a:t>Kursiyer, katıldığı e-sınav uygulamasında </a:t>
            </a:r>
            <a:r>
              <a:rPr lang="tr-TR" sz="3200" u="sng" dirty="0">
                <a:solidFill>
                  <a:schemeClr val="accent5"/>
                </a:solidFill>
                <a:latin typeface="+mn-lt"/>
              </a:rPr>
              <a:t>başarısız olması durumunda en erken 15 (on beş) gün sonra</a:t>
            </a:r>
            <a:r>
              <a:rPr lang="tr-TR" sz="3200" dirty="0">
                <a:latin typeface="+mn-lt"/>
              </a:rPr>
              <a:t> yeni bir e-sınav randevusu alabilir. </a:t>
            </a:r>
          </a:p>
          <a:p>
            <a:pPr marL="285750" indent="-285750" eaLnBrk="1" fontAlgn="auto" hangingPunct="1">
              <a:spcBef>
                <a:spcPts val="0"/>
              </a:spcBef>
              <a:spcAft>
                <a:spcPts val="0"/>
              </a:spcAft>
              <a:buFont typeface="Arial" panose="020B0604020202020204" pitchFamily="34" charset="0"/>
              <a:buChar char="•"/>
              <a:defRPr/>
            </a:pPr>
            <a:endParaRPr lang="tr-TR" sz="3200" dirty="0">
              <a:latin typeface="+mn-lt"/>
            </a:endParaRPr>
          </a:p>
          <a:p>
            <a:pPr marL="285750" indent="-285750" eaLnBrk="1" fontAlgn="auto" hangingPunct="1">
              <a:spcBef>
                <a:spcPts val="0"/>
              </a:spcBef>
              <a:spcAft>
                <a:spcPts val="0"/>
              </a:spcAft>
              <a:buFont typeface="Arial" panose="020B0604020202020204" pitchFamily="34" charset="0"/>
              <a:buChar char="•"/>
              <a:defRPr/>
            </a:pPr>
            <a:r>
              <a:rPr lang="tr-TR" sz="3200" dirty="0">
                <a:latin typeface="+mn-lt"/>
              </a:rPr>
              <a:t>Bu kursiyerler son katıldıkları e-sınavdan sonra 1 (bir) ay içinde yeni bir e-sınav uygulamasına başvurmadıkları takdirde 1 (bir) sınav haklarını daha kullanmış sayılırlar.</a:t>
            </a:r>
          </a:p>
        </p:txBody>
      </p:sp>
      <p:sp>
        <p:nvSpPr>
          <p:cNvPr id="11" name="Başlık 1">
            <a:extLst>
              <a:ext uri="{FF2B5EF4-FFF2-40B4-BE49-F238E27FC236}">
                <a16:creationId xmlns:a16="http://schemas.microsoft.com/office/drawing/2014/main" id="{7BC7B81B-2D3C-A4B3-E90F-67C0C3A72AC9}"/>
              </a:ext>
            </a:extLst>
          </p:cNvPr>
          <p:cNvSpPr>
            <a:spLocks noGrp="1"/>
          </p:cNvSpPr>
          <p:nvPr>
            <p:ph type="title"/>
          </p:nvPr>
        </p:nvSpPr>
        <p:spPr>
          <a:xfrm>
            <a:off x="300038" y="184150"/>
            <a:ext cx="10515600" cy="608013"/>
          </a:xfrm>
        </p:spPr>
        <p:txBody>
          <a:bodyPr rtlCol="0">
            <a:normAutofit fontScale="90000"/>
          </a:bodyPr>
          <a:lstStyle/>
          <a:p>
            <a:pPr eaLnBrk="1" fontAlgn="auto" hangingPunct="1">
              <a:lnSpc>
                <a:spcPct val="150000"/>
              </a:lnSpc>
              <a:spcAft>
                <a:spcPts val="0"/>
              </a:spcAft>
              <a:defRPr/>
            </a:pPr>
            <a:r>
              <a:rPr lang="tr-TR" b="1" dirty="0"/>
              <a:t>E-Sınav Randevu İşlemleri…</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F51EA7E3-33A9-CE01-6CBB-32F677CC4D97}"/>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F2D629A7-EB89-4B00-B47F-5CFE05F3FDF6}" type="slidenum">
              <a:rPr lang="tr-TR" altLang="tr-TR" smtClean="0">
                <a:solidFill>
                  <a:srgbClr val="A50100"/>
                </a:solidFill>
              </a:rPr>
              <a:pPr>
                <a:defRPr/>
              </a:pPr>
              <a:t>69</a:t>
            </a:fld>
            <a:endParaRPr lang="tr-TR" altLang="tr-TR">
              <a:solidFill>
                <a:srgbClr val="A50100"/>
              </a:solidFill>
            </a:endParaRPr>
          </a:p>
        </p:txBody>
      </p:sp>
      <p:sp>
        <p:nvSpPr>
          <p:cNvPr id="7" name="Başlık 1">
            <a:extLst>
              <a:ext uri="{FF2B5EF4-FFF2-40B4-BE49-F238E27FC236}">
                <a16:creationId xmlns:a16="http://schemas.microsoft.com/office/drawing/2014/main" id="{E8D13CF7-60D0-AAD8-A62D-4C0C26ACB808}"/>
              </a:ext>
            </a:extLst>
          </p:cNvPr>
          <p:cNvSpPr>
            <a:spLocks noGrp="1"/>
          </p:cNvSpPr>
          <p:nvPr>
            <p:ph type="title"/>
          </p:nvPr>
        </p:nvSpPr>
        <p:spPr>
          <a:xfrm>
            <a:off x="300038" y="184150"/>
            <a:ext cx="10515600" cy="449263"/>
          </a:xfrm>
        </p:spPr>
        <p:txBody>
          <a:bodyPr rtlCol="0">
            <a:normAutofit fontScale="90000"/>
          </a:bodyPr>
          <a:lstStyle/>
          <a:p>
            <a:pPr eaLnBrk="1" fontAlgn="auto" hangingPunct="1">
              <a:lnSpc>
                <a:spcPct val="150000"/>
              </a:lnSpc>
              <a:spcAft>
                <a:spcPts val="0"/>
              </a:spcAft>
              <a:defRPr/>
            </a:pPr>
            <a:r>
              <a:rPr lang="tr-TR" b="1" dirty="0"/>
              <a:t>Sınavlarda Geçerli Kimlik Belgeleri (Yabancı Uyruklular)</a:t>
            </a:r>
          </a:p>
        </p:txBody>
      </p:sp>
      <p:sp>
        <p:nvSpPr>
          <p:cNvPr id="76804" name="1 İçerik Yer Tutucusu">
            <a:extLst>
              <a:ext uri="{FF2B5EF4-FFF2-40B4-BE49-F238E27FC236}">
                <a16:creationId xmlns:a16="http://schemas.microsoft.com/office/drawing/2014/main" id="{636DD355-E159-1AB3-7169-A7FE8490A7E7}"/>
              </a:ext>
            </a:extLst>
          </p:cNvPr>
          <p:cNvSpPr>
            <a:spLocks noGrp="1"/>
          </p:cNvSpPr>
          <p:nvPr>
            <p:ph idx="1"/>
          </p:nvPr>
        </p:nvSpPr>
        <p:spPr>
          <a:xfrm>
            <a:off x="457200" y="1296988"/>
            <a:ext cx="10515600" cy="4868862"/>
          </a:xfrm>
        </p:spPr>
        <p:txBody>
          <a:bodyPr lIns="0" tIns="0" rIns="0" bIns="0"/>
          <a:lstStyle/>
          <a:p>
            <a:pPr algn="ctr" eaLnBrk="1" hangingPunct="1">
              <a:buFont typeface="Arial" panose="020B0604020202020204" pitchFamily="34" charset="0"/>
              <a:buNone/>
            </a:pPr>
            <a:r>
              <a:rPr lang="tr-TR" altLang="tr-TR" sz="3600" b="1">
                <a:latin typeface="Arial Rounded MT Bold" panose="020F0704030504030204" pitchFamily="34" charset="0"/>
              </a:rPr>
              <a:t>Adaylar sınavdan sonra sonucu öğrenmek için;</a:t>
            </a:r>
          </a:p>
          <a:p>
            <a:pPr algn="ctr" eaLnBrk="1" hangingPunct="1">
              <a:buFont typeface="Arial" panose="020B0604020202020204" pitchFamily="34" charset="0"/>
              <a:buNone/>
            </a:pPr>
            <a:r>
              <a:rPr lang="tr-TR" altLang="tr-TR" sz="4400" b="1">
                <a:solidFill>
                  <a:srgbClr val="FF0000"/>
                </a:solidFill>
                <a:latin typeface="Arial Rounded MT Bold" panose="020F0704030504030204" pitchFamily="34" charset="0"/>
              </a:rPr>
              <a:t>http://esinav.meb.gov.tr </a:t>
            </a:r>
          </a:p>
          <a:p>
            <a:pPr algn="ctr" eaLnBrk="1" hangingPunct="1">
              <a:buFont typeface="Arial" panose="020B0604020202020204" pitchFamily="34" charset="0"/>
              <a:buNone/>
            </a:pPr>
            <a:r>
              <a:rPr lang="tr-TR" altLang="tr-TR" sz="3600" b="1">
                <a:latin typeface="Arial Rounded MT Bold" panose="020F0704030504030204" pitchFamily="34" charset="0"/>
              </a:rPr>
              <a:t>adresinden sorgulama yapabilirler.</a:t>
            </a:r>
          </a:p>
        </p:txBody>
      </p:sp>
      <p:pic>
        <p:nvPicPr>
          <p:cNvPr id="76805" name="Resim 7">
            <a:extLst>
              <a:ext uri="{FF2B5EF4-FFF2-40B4-BE49-F238E27FC236}">
                <a16:creationId xmlns:a16="http://schemas.microsoft.com/office/drawing/2014/main" id="{3A037478-8C9D-1EC7-3D0D-AD70CFB7A1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767138"/>
            <a:ext cx="249237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Yuvarlatılmış Köşeler 2">
            <a:extLst>
              <a:ext uri="{FF2B5EF4-FFF2-40B4-BE49-F238E27FC236}">
                <a16:creationId xmlns:a16="http://schemas.microsoft.com/office/drawing/2014/main" id="{1F8C81C8-F92E-AF40-59BC-3266637B153E}"/>
              </a:ext>
            </a:extLst>
          </p:cNvPr>
          <p:cNvSpPr/>
          <p:nvPr/>
        </p:nvSpPr>
        <p:spPr>
          <a:xfrm>
            <a:off x="4256088" y="3730625"/>
            <a:ext cx="4979987" cy="25669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tr-TR" sz="3600" b="1" dirty="0"/>
              <a:t>NOT: Sorgulamalar </a:t>
            </a:r>
            <a:r>
              <a:rPr lang="tr-TR" sz="3600" b="1" u="sng" dirty="0">
                <a:solidFill>
                  <a:schemeClr val="tx1"/>
                </a:solidFill>
              </a:rPr>
              <a:t>sınav bitiş saatinden sonra </a:t>
            </a:r>
            <a:r>
              <a:rPr lang="tr-TR" sz="3600" b="1" dirty="0"/>
              <a:t>yapılabilmektedir.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C:\Users\Arif\Desktop\speech-bubble-156056_960_720.png">
            <a:extLst>
              <a:ext uri="{FF2B5EF4-FFF2-40B4-BE49-F238E27FC236}">
                <a16:creationId xmlns:a16="http://schemas.microsoft.com/office/drawing/2014/main" id="{168935AC-1CB3-FF63-BAED-175F9E0B3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613" y="1916113"/>
            <a:ext cx="4656137"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Başlık 1">
            <a:extLst>
              <a:ext uri="{FF2B5EF4-FFF2-40B4-BE49-F238E27FC236}">
                <a16:creationId xmlns:a16="http://schemas.microsoft.com/office/drawing/2014/main" id="{93B928AA-E208-00AF-E25C-B40294368718}"/>
              </a:ext>
            </a:extLst>
          </p:cNvPr>
          <p:cNvSpPr>
            <a:spLocks noGrp="1"/>
          </p:cNvSpPr>
          <p:nvPr>
            <p:ph type="title"/>
          </p:nvPr>
        </p:nvSpPr>
        <p:spPr>
          <a:xfrm>
            <a:off x="300038" y="301625"/>
            <a:ext cx="10515600" cy="449263"/>
          </a:xfrm>
        </p:spPr>
        <p:txBody>
          <a:bodyPr rtlCol="0">
            <a:noAutofit/>
          </a:bodyPr>
          <a:lstStyle/>
          <a:p>
            <a:pPr eaLnBrk="1" fontAlgn="auto" hangingPunct="1">
              <a:spcAft>
                <a:spcPts val="0"/>
              </a:spcAft>
              <a:defRPr/>
            </a:pPr>
            <a:r>
              <a:rPr lang="tr-TR" sz="3200" b="1" dirty="0"/>
              <a:t>Neden e-Sınav?</a:t>
            </a:r>
            <a:endParaRPr lang="tr-TR" sz="3200" dirty="0"/>
          </a:p>
        </p:txBody>
      </p:sp>
      <p:sp>
        <p:nvSpPr>
          <p:cNvPr id="4" name="Slayt Numarası Yer Tutucusu 3">
            <a:extLst>
              <a:ext uri="{FF2B5EF4-FFF2-40B4-BE49-F238E27FC236}">
                <a16:creationId xmlns:a16="http://schemas.microsoft.com/office/drawing/2014/main" id="{B595D42D-D287-20F1-9613-F3A28EB8F85B}"/>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8DC36B1-186F-4F9D-815A-EC6455C0ABF9}" type="slidenum">
              <a:rPr lang="tr-TR" altLang="tr-TR" smtClean="0">
                <a:solidFill>
                  <a:srgbClr val="A50100"/>
                </a:solidFill>
              </a:rPr>
              <a:pPr>
                <a:defRPr/>
              </a:pPr>
              <a:t>7</a:t>
            </a:fld>
            <a:endParaRPr lang="tr-TR" altLang="tr-TR">
              <a:solidFill>
                <a:srgbClr val="A50100"/>
              </a:solidFill>
            </a:endParaRPr>
          </a:p>
        </p:txBody>
      </p:sp>
      <p:graphicFrame>
        <p:nvGraphicFramePr>
          <p:cNvPr id="5" name="Diyagram 4">
            <a:extLst>
              <a:ext uri="{FF2B5EF4-FFF2-40B4-BE49-F238E27FC236}">
                <a16:creationId xmlns:a16="http://schemas.microsoft.com/office/drawing/2014/main" id="{4EF1CBBD-A55B-124E-D977-352430020032}"/>
              </a:ext>
            </a:extLst>
          </p:cNvPr>
          <p:cNvGraphicFramePr/>
          <p:nvPr/>
        </p:nvGraphicFramePr>
        <p:xfrm>
          <a:off x="-1960802" y="980918"/>
          <a:ext cx="10896600" cy="5909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İçerik Yer Tutucusu 2">
            <a:extLst>
              <a:ext uri="{FF2B5EF4-FFF2-40B4-BE49-F238E27FC236}">
                <a16:creationId xmlns:a16="http://schemas.microsoft.com/office/drawing/2014/main" id="{E79521B2-19F3-9C1C-5E0D-30C3EF8A3A80}"/>
              </a:ext>
            </a:extLst>
          </p:cNvPr>
          <p:cNvSpPr>
            <a:spLocks noGrp="1"/>
          </p:cNvSpPr>
          <p:nvPr>
            <p:ph idx="1"/>
          </p:nvPr>
        </p:nvSpPr>
        <p:spPr>
          <a:xfrm>
            <a:off x="7608888" y="2222500"/>
            <a:ext cx="3811587" cy="3346450"/>
          </a:xfrm>
        </p:spPr>
        <p:txBody>
          <a:bodyPr rtlCol="0">
            <a:normAutofit/>
          </a:bodyPr>
          <a:lstStyle/>
          <a:p>
            <a:pPr marL="0" indent="0" eaLnBrk="1" fontAlgn="auto" hangingPunct="1">
              <a:spcAft>
                <a:spcPts val="0"/>
              </a:spcAft>
              <a:buFont typeface="Arial" panose="020B0604020202020204" pitchFamily="34" charset="0"/>
              <a:buNone/>
              <a:defRPr/>
            </a:pPr>
            <a:r>
              <a:rPr lang="tr-TR" sz="2200" b="1" dirty="0">
                <a:solidFill>
                  <a:srgbClr val="CF0000"/>
                </a:solidFill>
              </a:rPr>
              <a:t>Tüm bu hususlar göz önünde bulundurulduğunda;</a:t>
            </a:r>
          </a:p>
          <a:p>
            <a:pPr eaLnBrk="1" fontAlgn="auto" hangingPunct="1">
              <a:spcAft>
                <a:spcPts val="0"/>
              </a:spcAft>
              <a:defRPr/>
            </a:pPr>
            <a:r>
              <a:rPr lang="tr-TR" sz="2200" b="1" dirty="0"/>
              <a:t>sınav maliyetlerinde düşüş,</a:t>
            </a:r>
          </a:p>
          <a:p>
            <a:pPr eaLnBrk="1" fontAlgn="auto" hangingPunct="1">
              <a:spcAft>
                <a:spcPts val="0"/>
              </a:spcAft>
              <a:defRPr/>
            </a:pPr>
            <a:r>
              <a:rPr lang="tr-TR" sz="2200" b="1" dirty="0">
                <a:solidFill>
                  <a:srgbClr val="FF0000"/>
                </a:solidFill>
              </a:rPr>
              <a:t>%98 varan kağıt tasarrufu</a:t>
            </a:r>
          </a:p>
          <a:p>
            <a:pPr eaLnBrk="1" fontAlgn="auto" hangingPunct="1">
              <a:spcAft>
                <a:spcPts val="0"/>
              </a:spcAft>
              <a:defRPr/>
            </a:pPr>
            <a:r>
              <a:rPr lang="tr-TR" sz="2200" b="1" dirty="0"/>
              <a:t>sınav süreçlerinde  kısalma,</a:t>
            </a:r>
          </a:p>
          <a:p>
            <a:pPr eaLnBrk="1" fontAlgn="auto" hangingPunct="1">
              <a:spcAft>
                <a:spcPts val="0"/>
              </a:spcAft>
              <a:defRPr/>
            </a:pPr>
            <a:r>
              <a:rPr lang="tr-TR" sz="2200" b="1" dirty="0"/>
              <a:t>kurumsal açıdan avantajlar,</a:t>
            </a:r>
          </a:p>
          <a:p>
            <a:pPr eaLnBrk="1" fontAlgn="auto" hangingPunct="1">
              <a:spcAft>
                <a:spcPts val="0"/>
              </a:spcAft>
              <a:defRPr/>
            </a:pPr>
            <a:r>
              <a:rPr lang="tr-TR" sz="2200" b="1" dirty="0"/>
              <a:t>Minimum aday mağduriyeti</a:t>
            </a:r>
          </a:p>
        </p:txBody>
      </p:sp>
      <p:pic>
        <p:nvPicPr>
          <p:cNvPr id="12295" name="Picture 2" descr="C:\Users\Arif\Desktop\9b8b1261bb38821f720b91d8f048d407.png">
            <a:extLst>
              <a:ext uri="{FF2B5EF4-FFF2-40B4-BE49-F238E27FC236}">
                <a16:creationId xmlns:a16="http://schemas.microsoft.com/office/drawing/2014/main" id="{C626832A-C5CB-B99B-BD53-15B5253C40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4388" y="2562225"/>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etin kutusu 1">
            <a:extLst>
              <a:ext uri="{FF2B5EF4-FFF2-40B4-BE49-F238E27FC236}">
                <a16:creationId xmlns:a16="http://schemas.microsoft.com/office/drawing/2014/main" id="{FED1E3AE-00B1-2241-086E-08B8628FE029}"/>
              </a:ext>
            </a:extLst>
          </p:cNvPr>
          <p:cNvSpPr txBox="1">
            <a:spLocks noChangeArrowheads="1"/>
          </p:cNvSpPr>
          <p:nvPr/>
        </p:nvSpPr>
        <p:spPr bwMode="auto">
          <a:xfrm>
            <a:off x="2160588" y="2349500"/>
            <a:ext cx="45958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4800"/>
              <a:t>Görevlendirmeler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E2E981-7281-EF6C-B2F5-64A3F013800D}"/>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Görevlendirmeler</a:t>
            </a:r>
          </a:p>
        </p:txBody>
      </p:sp>
      <p:sp>
        <p:nvSpPr>
          <p:cNvPr id="4" name="Slayt Numarası Yer Tutucusu 3">
            <a:extLst>
              <a:ext uri="{FF2B5EF4-FFF2-40B4-BE49-F238E27FC236}">
                <a16:creationId xmlns:a16="http://schemas.microsoft.com/office/drawing/2014/main" id="{AC9381EF-E99F-4DCB-97BE-510F39E5CE48}"/>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E44F013F-C1A1-4810-8F89-9CD71269D74C}" type="slidenum">
              <a:rPr lang="tr-TR" altLang="tr-TR" smtClean="0">
                <a:solidFill>
                  <a:srgbClr val="A50100"/>
                </a:solidFill>
              </a:rPr>
              <a:pPr>
                <a:defRPr/>
              </a:pPr>
              <a:t>71</a:t>
            </a:fld>
            <a:endParaRPr lang="tr-TR" altLang="tr-TR">
              <a:solidFill>
                <a:srgbClr val="A50100"/>
              </a:solidFill>
            </a:endParaRPr>
          </a:p>
        </p:txBody>
      </p:sp>
      <p:graphicFrame>
        <p:nvGraphicFramePr>
          <p:cNvPr id="6" name="Diyagram 5">
            <a:extLst>
              <a:ext uri="{FF2B5EF4-FFF2-40B4-BE49-F238E27FC236}">
                <a16:creationId xmlns:a16="http://schemas.microsoft.com/office/drawing/2014/main" id="{3C054ED7-5331-5F03-CD52-B8A3DE1E9717}"/>
              </a:ext>
            </a:extLst>
          </p:cNvPr>
          <p:cNvGraphicFramePr/>
          <p:nvPr/>
        </p:nvGraphicFramePr>
        <p:xfrm>
          <a:off x="175847" y="888023"/>
          <a:ext cx="11746522" cy="5668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E84B32-E2BD-8CFF-92F7-5FE1B6228B5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Görevlendirmeler Nasıl Yapılır?</a:t>
            </a:r>
          </a:p>
        </p:txBody>
      </p:sp>
      <p:sp>
        <p:nvSpPr>
          <p:cNvPr id="79875" name="İçerik Yer Tutucusu 2">
            <a:extLst>
              <a:ext uri="{FF2B5EF4-FFF2-40B4-BE49-F238E27FC236}">
                <a16:creationId xmlns:a16="http://schemas.microsoft.com/office/drawing/2014/main" id="{2ADFD741-5B22-FA24-78F9-02A89D629236}"/>
              </a:ext>
            </a:extLst>
          </p:cNvPr>
          <p:cNvSpPr>
            <a:spLocks noGrp="1"/>
          </p:cNvSpPr>
          <p:nvPr>
            <p:ph idx="1"/>
          </p:nvPr>
        </p:nvSpPr>
        <p:spPr>
          <a:xfrm>
            <a:off x="300038" y="1020763"/>
            <a:ext cx="11625262" cy="5046662"/>
          </a:xfrm>
        </p:spPr>
        <p:txBody>
          <a:bodyPr/>
          <a:lstStyle/>
          <a:p>
            <a:pPr eaLnBrk="1" hangingPunct="1">
              <a:lnSpc>
                <a:spcPct val="150000"/>
              </a:lnSpc>
              <a:buFont typeface="Wingdings" panose="05000000000000000000" pitchFamily="2" charset="2"/>
              <a:buChar char="Ø"/>
            </a:pPr>
            <a:r>
              <a:rPr lang="tr-TR" altLang="tr-TR" b="1">
                <a:solidFill>
                  <a:srgbClr val="FF0000"/>
                </a:solidFill>
              </a:rPr>
              <a:t>Her hafta başında o haftaki sınavlar için makam oluru alınır.</a:t>
            </a:r>
          </a:p>
          <a:p>
            <a:pPr eaLnBrk="1" hangingPunct="1">
              <a:lnSpc>
                <a:spcPct val="150000"/>
              </a:lnSpc>
              <a:buFont typeface="Wingdings" panose="05000000000000000000" pitchFamily="2" charset="2"/>
              <a:buChar char="Ø"/>
            </a:pPr>
            <a:r>
              <a:rPr lang="tr-TR" altLang="tr-TR" b="1">
                <a:solidFill>
                  <a:srgbClr val="0070C0"/>
                </a:solidFill>
              </a:rPr>
              <a:t>Hizmetli hariç tüm görevlendirmeler MEBBİS üzerinden yapılır.</a:t>
            </a:r>
          </a:p>
          <a:p>
            <a:pPr eaLnBrk="1" hangingPunct="1">
              <a:lnSpc>
                <a:spcPct val="150000"/>
              </a:lnSpc>
              <a:buFont typeface="Wingdings" panose="05000000000000000000" pitchFamily="2" charset="2"/>
              <a:buChar char="Ø"/>
            </a:pPr>
            <a:r>
              <a:rPr lang="tr-TR" altLang="tr-TR" b="1">
                <a:solidFill>
                  <a:srgbClr val="FF0000"/>
                </a:solidFill>
              </a:rPr>
              <a:t>Bir takvim yılı içerisinde en fazla 20 görev alınabilir.</a:t>
            </a:r>
          </a:p>
          <a:p>
            <a:pPr eaLnBrk="1" hangingPunct="1">
              <a:lnSpc>
                <a:spcPct val="150000"/>
              </a:lnSpc>
              <a:buFont typeface="Wingdings" panose="05000000000000000000" pitchFamily="2" charset="2"/>
              <a:buChar char="Ø"/>
            </a:pPr>
            <a:r>
              <a:rPr lang="tr-TR" altLang="tr-TR" b="1">
                <a:solidFill>
                  <a:srgbClr val="0070C0"/>
                </a:solidFill>
              </a:rPr>
              <a:t>Bir hafta içerisinde en fazla 1 görev alınabilir.</a:t>
            </a:r>
          </a:p>
          <a:p>
            <a:pPr eaLnBrk="1" hangingPunct="1">
              <a:lnSpc>
                <a:spcPct val="150000"/>
              </a:lnSpc>
              <a:buFont typeface="Wingdings" panose="05000000000000000000" pitchFamily="2" charset="2"/>
              <a:buChar char="Ø"/>
            </a:pPr>
            <a:r>
              <a:rPr lang="tr-TR" altLang="tr-TR" b="1">
                <a:solidFill>
                  <a:srgbClr val="FF0000"/>
                </a:solidFill>
              </a:rPr>
              <a:t>Resen görevlendirme sınırlandırması vardır. (Resen 8 görev verilebilir.)</a:t>
            </a:r>
          </a:p>
          <a:p>
            <a:pPr eaLnBrk="1" hangingPunct="1">
              <a:lnSpc>
                <a:spcPct val="150000"/>
              </a:lnSpc>
              <a:buFont typeface="Wingdings" panose="05000000000000000000" pitchFamily="2" charset="2"/>
              <a:buChar char="Ø"/>
            </a:pPr>
            <a:r>
              <a:rPr lang="tr-TR" altLang="tr-TR" b="1">
                <a:solidFill>
                  <a:srgbClr val="0070C0"/>
                </a:solidFill>
              </a:rPr>
              <a:t>Hizmetli hariç tüm görevliler sınav başlamadan önce sisteme giriş yapar.</a:t>
            </a:r>
          </a:p>
        </p:txBody>
      </p:sp>
      <p:sp>
        <p:nvSpPr>
          <p:cNvPr id="4" name="Slayt Numarası Yer Tutucusu 3">
            <a:extLst>
              <a:ext uri="{FF2B5EF4-FFF2-40B4-BE49-F238E27FC236}">
                <a16:creationId xmlns:a16="http://schemas.microsoft.com/office/drawing/2014/main" id="{52EE58AE-8773-2DC8-8B33-7E0FDFCC5AAB}"/>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7E6E426-814E-4EA6-B96E-EE758CA883B1}" type="slidenum">
              <a:rPr lang="tr-TR" altLang="tr-TR" smtClean="0">
                <a:solidFill>
                  <a:srgbClr val="A50100"/>
                </a:solidFill>
              </a:rPr>
              <a:pPr>
                <a:defRPr/>
              </a:pPr>
              <a:t>72</a:t>
            </a:fld>
            <a:endParaRPr lang="tr-TR" altLang="tr-TR">
              <a:solidFill>
                <a:srgbClr val="A501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D99458-E7E2-F6C0-C1F0-03A45DA1BA1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Görevlendirmeler Nasıl Yapılır?</a:t>
            </a:r>
          </a:p>
        </p:txBody>
      </p:sp>
      <p:sp>
        <p:nvSpPr>
          <p:cNvPr id="80899" name="İçerik Yer Tutucusu 2">
            <a:extLst>
              <a:ext uri="{FF2B5EF4-FFF2-40B4-BE49-F238E27FC236}">
                <a16:creationId xmlns:a16="http://schemas.microsoft.com/office/drawing/2014/main" id="{2E91E564-BECA-6B32-C9E0-3B1F6DBB2CFB}"/>
              </a:ext>
            </a:extLst>
          </p:cNvPr>
          <p:cNvSpPr>
            <a:spLocks noGrp="1"/>
          </p:cNvSpPr>
          <p:nvPr>
            <p:ph idx="1"/>
          </p:nvPr>
        </p:nvSpPr>
        <p:spPr>
          <a:xfrm>
            <a:off x="300038" y="1020763"/>
            <a:ext cx="11625262" cy="5046662"/>
          </a:xfrm>
        </p:spPr>
        <p:txBody>
          <a:bodyPr/>
          <a:lstStyle/>
          <a:p>
            <a:pPr marL="12700" algn="just" eaLnBrk="1" hangingPunct="1">
              <a:lnSpc>
                <a:spcPct val="100000"/>
              </a:lnSpc>
            </a:pPr>
            <a:r>
              <a:rPr lang="tr-TR" altLang="tr-TR">
                <a:cs typeface="Calibri" panose="020F0502020204030204" pitchFamily="34" charset="0"/>
              </a:rPr>
              <a:t>Uygulama ve izleme sorumluları Genel Müdürlük tarafından bulunduğu ilin  ‘’Uygulama ve İzleme Sorumlusu" personel havuzuna eklenir. </a:t>
            </a:r>
            <a:r>
              <a:rPr lang="tr-TR" altLang="tr-TR" b="1" u="sng">
                <a:cs typeface="Calibri" panose="020F0502020204030204" pitchFamily="34" charset="0"/>
              </a:rPr>
              <a:t>Sistem, puan esasına göre bu havuz  içerisinden görevlendirme yapmaktadır. Bu havuzda bulunan personel sistem tarafından salon başkanı  ve gözetmen olarak görevlendirilmez.</a:t>
            </a:r>
          </a:p>
          <a:p>
            <a:pPr marL="12700" algn="just" eaLnBrk="1" hangingPunct="1">
              <a:lnSpc>
                <a:spcPct val="100000"/>
              </a:lnSpc>
            </a:pPr>
            <a:endParaRPr lang="tr-TR" altLang="tr-TR" b="1" u="sng">
              <a:cs typeface="Calibri" panose="020F0502020204030204" pitchFamily="34" charset="0"/>
            </a:endParaRPr>
          </a:p>
          <a:p>
            <a:pPr marL="12700" algn="just" eaLnBrk="1" hangingPunct="1">
              <a:lnSpc>
                <a:spcPct val="100000"/>
              </a:lnSpc>
            </a:pPr>
            <a:r>
              <a:rPr lang="tr-TR" altLang="tr-TR">
                <a:cs typeface="Calibri" panose="020F0502020204030204" pitchFamily="34" charset="0"/>
              </a:rPr>
              <a:t>MEBBİS tarafından uygulama ve izleme sorumlusu olarak görevlendirilen, ancak görevini geçerli özre  binaen (</a:t>
            </a:r>
            <a:r>
              <a:rPr lang="tr-TR" altLang="tr-TR" u="sng">
                <a:cs typeface="Calibri" panose="020F0502020204030204" pitchFamily="34" charset="0"/>
              </a:rPr>
              <a:t>en geç 3 saat öncesinden</a:t>
            </a:r>
            <a:r>
              <a:rPr lang="tr-TR" altLang="tr-TR">
                <a:cs typeface="Calibri" panose="020F0502020204030204" pitchFamily="34" charset="0"/>
              </a:rPr>
              <a:t>) iade eden personel yerine il/ilçe milli eğitim müdürlüklerinin ilgili  birimleri tarafından (uygulama ve izleme sorumlusu personel havuzunda bulunan kişiler içerisinden)  resen görevlendirme yapılmaktadır.</a:t>
            </a:r>
          </a:p>
          <a:p>
            <a:pPr marL="12700" algn="just" eaLnBrk="1" hangingPunct="1">
              <a:lnSpc>
                <a:spcPct val="100000"/>
              </a:lnSpc>
              <a:buFont typeface="Arial" panose="020B0604020202020204" pitchFamily="34" charset="0"/>
              <a:buNone/>
            </a:pPr>
            <a:endParaRPr lang="tr-TR" altLang="tr-TR" b="1" u="sng">
              <a:cs typeface="Calibri" panose="020F0502020204030204" pitchFamily="34" charset="0"/>
            </a:endParaRPr>
          </a:p>
        </p:txBody>
      </p:sp>
      <p:sp>
        <p:nvSpPr>
          <p:cNvPr id="4" name="Slayt Numarası Yer Tutucusu 3">
            <a:extLst>
              <a:ext uri="{FF2B5EF4-FFF2-40B4-BE49-F238E27FC236}">
                <a16:creationId xmlns:a16="http://schemas.microsoft.com/office/drawing/2014/main" id="{8DC7AC3B-9E4A-D935-3320-39BC204DAF8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D5D5A1D6-942D-4F3A-9B69-56698A06DCF6}" type="slidenum">
              <a:rPr lang="tr-TR" altLang="tr-TR" smtClean="0">
                <a:solidFill>
                  <a:srgbClr val="A50100"/>
                </a:solidFill>
              </a:rPr>
              <a:pPr>
                <a:defRPr/>
              </a:pPr>
              <a:t>73</a:t>
            </a:fld>
            <a:endParaRPr lang="tr-TR" altLang="tr-TR">
              <a:solidFill>
                <a:srgbClr val="A501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7C73BE-DCF8-D432-69E0-051BF9596E14}"/>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Bina Sorumlusu Kimler Olabilir?</a:t>
            </a:r>
          </a:p>
        </p:txBody>
      </p:sp>
      <p:sp>
        <p:nvSpPr>
          <p:cNvPr id="3" name="İçerik Yer Tutucusu 2">
            <a:extLst>
              <a:ext uri="{FF2B5EF4-FFF2-40B4-BE49-F238E27FC236}">
                <a16:creationId xmlns:a16="http://schemas.microsoft.com/office/drawing/2014/main" id="{2491A3E0-1C67-4D01-6A01-3F0AE17DD583}"/>
              </a:ext>
            </a:extLst>
          </p:cNvPr>
          <p:cNvSpPr>
            <a:spLocks noGrp="1"/>
          </p:cNvSpPr>
          <p:nvPr>
            <p:ph idx="1"/>
          </p:nvPr>
        </p:nvSpPr>
        <p:spPr>
          <a:xfrm>
            <a:off x="300038" y="1020763"/>
            <a:ext cx="11625262" cy="5535612"/>
          </a:xfrm>
        </p:spPr>
        <p:txBody>
          <a:bodyPr rtlCol="0">
            <a:normAutofit lnSpcReduction="10000"/>
          </a:bodyPr>
          <a:lstStyle/>
          <a:p>
            <a:pPr eaLnBrk="1" fontAlgn="auto" hangingPunct="1">
              <a:lnSpc>
                <a:spcPct val="100000"/>
              </a:lnSpc>
              <a:spcAft>
                <a:spcPts val="0"/>
              </a:spcAft>
              <a:buFont typeface="Wingdings" panose="05000000000000000000" pitchFamily="2" charset="2"/>
              <a:buChar char="Ø"/>
              <a:defRPr/>
            </a:pPr>
            <a:r>
              <a:rPr lang="tr-TR" sz="3200" b="1" dirty="0">
                <a:solidFill>
                  <a:srgbClr val="FF0000"/>
                </a:solidFill>
              </a:rPr>
              <a:t>Milli Eğitim Müdürü</a:t>
            </a:r>
          </a:p>
          <a:p>
            <a:pPr eaLnBrk="1" fontAlgn="auto" hangingPunct="1">
              <a:lnSpc>
                <a:spcPct val="100000"/>
              </a:lnSpc>
              <a:spcAft>
                <a:spcPts val="0"/>
              </a:spcAft>
              <a:buFont typeface="Wingdings" panose="05000000000000000000" pitchFamily="2" charset="2"/>
              <a:buChar char="Ø"/>
              <a:defRPr/>
            </a:pPr>
            <a:r>
              <a:rPr lang="tr-TR" sz="3200" b="1" dirty="0">
                <a:solidFill>
                  <a:srgbClr val="0070C0"/>
                </a:solidFill>
              </a:rPr>
              <a:t>Milli Eğitim Müdür Yardımcısı</a:t>
            </a:r>
          </a:p>
          <a:p>
            <a:pPr eaLnBrk="1" fontAlgn="auto" hangingPunct="1">
              <a:lnSpc>
                <a:spcPct val="100000"/>
              </a:lnSpc>
              <a:spcAft>
                <a:spcPts val="0"/>
              </a:spcAft>
              <a:buFont typeface="Wingdings" panose="05000000000000000000" pitchFamily="2" charset="2"/>
              <a:buChar char="Ø"/>
              <a:defRPr/>
            </a:pPr>
            <a:r>
              <a:rPr lang="tr-TR" sz="3200" b="1" dirty="0">
                <a:solidFill>
                  <a:srgbClr val="FF0000"/>
                </a:solidFill>
              </a:rPr>
              <a:t>Şube Müdürü</a:t>
            </a:r>
          </a:p>
          <a:p>
            <a:pPr eaLnBrk="1" fontAlgn="auto" hangingPunct="1">
              <a:lnSpc>
                <a:spcPct val="100000"/>
              </a:lnSpc>
              <a:spcAft>
                <a:spcPts val="0"/>
              </a:spcAft>
              <a:buFont typeface="Wingdings" panose="05000000000000000000" pitchFamily="2" charset="2"/>
              <a:buChar char="Ø"/>
              <a:defRPr/>
            </a:pPr>
            <a:r>
              <a:rPr lang="tr-TR" sz="3200" b="1" dirty="0">
                <a:solidFill>
                  <a:srgbClr val="0070C0"/>
                </a:solidFill>
              </a:rPr>
              <a:t>Maarif Müfettişi</a:t>
            </a:r>
          </a:p>
          <a:p>
            <a:pPr eaLnBrk="1" fontAlgn="auto" hangingPunct="1">
              <a:lnSpc>
                <a:spcPct val="100000"/>
              </a:lnSpc>
              <a:spcAft>
                <a:spcPts val="0"/>
              </a:spcAft>
              <a:buFont typeface="Wingdings" panose="05000000000000000000" pitchFamily="2" charset="2"/>
              <a:buChar char="Ø"/>
              <a:defRPr/>
            </a:pPr>
            <a:r>
              <a:rPr lang="tr-TR" sz="3200" b="1" dirty="0">
                <a:solidFill>
                  <a:srgbClr val="FF0000"/>
                </a:solidFill>
              </a:rPr>
              <a:t>Uzman</a:t>
            </a:r>
          </a:p>
          <a:p>
            <a:pPr eaLnBrk="1" fontAlgn="auto" hangingPunct="1">
              <a:lnSpc>
                <a:spcPct val="100000"/>
              </a:lnSpc>
              <a:spcAft>
                <a:spcPts val="0"/>
              </a:spcAft>
              <a:buFont typeface="Wingdings" panose="05000000000000000000" pitchFamily="2" charset="2"/>
              <a:buChar char="Ø"/>
              <a:defRPr/>
            </a:pPr>
            <a:endParaRPr lang="tr-TR" b="1" dirty="0">
              <a:solidFill>
                <a:srgbClr val="FF0000"/>
              </a:solidFill>
            </a:endParaRPr>
          </a:p>
          <a:p>
            <a:pPr lvl="2" eaLnBrk="1" fontAlgn="auto" hangingPunct="1">
              <a:lnSpc>
                <a:spcPct val="100000"/>
              </a:lnSpc>
              <a:spcAft>
                <a:spcPts val="0"/>
              </a:spcAft>
              <a:buFont typeface="Wingdings" panose="05000000000000000000" pitchFamily="2" charset="2"/>
              <a:buChar char="Ø"/>
              <a:defRPr/>
            </a:pPr>
            <a:r>
              <a:rPr lang="tr-TR" sz="3200" b="1" dirty="0">
                <a:solidFill>
                  <a:srgbClr val="7030A0"/>
                </a:solidFill>
              </a:rPr>
              <a:t>E-Sınav Salonlarının Bulunduğu Binalarda Görev Yapan;</a:t>
            </a:r>
          </a:p>
          <a:p>
            <a:pPr lvl="3" eaLnBrk="1" fontAlgn="auto" hangingPunct="1">
              <a:lnSpc>
                <a:spcPct val="100000"/>
              </a:lnSpc>
              <a:spcAft>
                <a:spcPts val="0"/>
              </a:spcAft>
              <a:buFont typeface="Wingdings" panose="05000000000000000000" pitchFamily="2" charset="2"/>
              <a:buChar char="Ø"/>
              <a:defRPr/>
            </a:pPr>
            <a:r>
              <a:rPr lang="tr-TR" sz="2800" b="1" dirty="0">
                <a:solidFill>
                  <a:srgbClr val="00B050"/>
                </a:solidFill>
              </a:rPr>
              <a:t>Okul/Kurum Müdürü</a:t>
            </a:r>
          </a:p>
          <a:p>
            <a:pPr lvl="3" eaLnBrk="1" fontAlgn="auto" hangingPunct="1">
              <a:lnSpc>
                <a:spcPct val="100000"/>
              </a:lnSpc>
              <a:spcAft>
                <a:spcPts val="0"/>
              </a:spcAft>
              <a:buFont typeface="Wingdings" panose="05000000000000000000" pitchFamily="2" charset="2"/>
              <a:buChar char="Ø"/>
              <a:defRPr/>
            </a:pPr>
            <a:r>
              <a:rPr lang="tr-TR" sz="2800" b="1" dirty="0">
                <a:solidFill>
                  <a:schemeClr val="accent5"/>
                </a:solidFill>
              </a:rPr>
              <a:t>Müdür Yardımcısı</a:t>
            </a:r>
          </a:p>
          <a:p>
            <a:pPr lvl="3" eaLnBrk="1" fontAlgn="auto" hangingPunct="1">
              <a:lnSpc>
                <a:spcPct val="100000"/>
              </a:lnSpc>
              <a:spcAft>
                <a:spcPts val="0"/>
              </a:spcAft>
              <a:buFont typeface="Wingdings" panose="05000000000000000000" pitchFamily="2" charset="2"/>
              <a:buChar char="Ø"/>
              <a:defRPr/>
            </a:pPr>
            <a:r>
              <a:rPr lang="tr-TR" sz="2800" b="1" dirty="0">
                <a:solidFill>
                  <a:srgbClr val="00B050"/>
                </a:solidFill>
              </a:rPr>
              <a:t>Öğretmen</a:t>
            </a:r>
          </a:p>
        </p:txBody>
      </p:sp>
      <p:sp>
        <p:nvSpPr>
          <p:cNvPr id="4" name="Slayt Numarası Yer Tutucusu 3">
            <a:extLst>
              <a:ext uri="{FF2B5EF4-FFF2-40B4-BE49-F238E27FC236}">
                <a16:creationId xmlns:a16="http://schemas.microsoft.com/office/drawing/2014/main" id="{1915B047-E43B-D50C-5362-79F7831CFDAB}"/>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A783328-877C-43B6-9D77-2E63F3D71F25}" type="slidenum">
              <a:rPr lang="tr-TR" altLang="tr-TR" smtClean="0">
                <a:solidFill>
                  <a:srgbClr val="A50100"/>
                </a:solidFill>
              </a:rPr>
              <a:pPr>
                <a:defRPr/>
              </a:pPr>
              <a:t>74</a:t>
            </a:fld>
            <a:endParaRPr lang="tr-TR" altLang="tr-TR">
              <a:solidFill>
                <a:srgbClr val="A501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B087C8-F1CE-646E-0743-97297D691E14}"/>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Bina Sorumlusunun Görevleri</a:t>
            </a:r>
          </a:p>
        </p:txBody>
      </p:sp>
      <p:sp>
        <p:nvSpPr>
          <p:cNvPr id="4" name="Slayt Numarası Yer Tutucusu 3">
            <a:extLst>
              <a:ext uri="{FF2B5EF4-FFF2-40B4-BE49-F238E27FC236}">
                <a16:creationId xmlns:a16="http://schemas.microsoft.com/office/drawing/2014/main" id="{14A04DCF-7567-7040-E5D8-781E9FD0F9AF}"/>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C472D32-4C1C-4DAF-BA31-324F4F8C90B3}" type="slidenum">
              <a:rPr lang="tr-TR" altLang="tr-TR" smtClean="0">
                <a:solidFill>
                  <a:srgbClr val="A50100"/>
                </a:solidFill>
              </a:rPr>
              <a:pPr>
                <a:defRPr/>
              </a:pPr>
              <a:t>75</a:t>
            </a:fld>
            <a:endParaRPr lang="tr-TR" altLang="tr-TR">
              <a:solidFill>
                <a:srgbClr val="A50100"/>
              </a:solidFill>
            </a:endParaRPr>
          </a:p>
        </p:txBody>
      </p:sp>
      <p:graphicFrame>
        <p:nvGraphicFramePr>
          <p:cNvPr id="7" name="İçerik Yer Tutucusu 6">
            <a:extLst>
              <a:ext uri="{FF2B5EF4-FFF2-40B4-BE49-F238E27FC236}">
                <a16:creationId xmlns:a16="http://schemas.microsoft.com/office/drawing/2014/main" id="{E8D91C99-4DE0-2AAA-F711-181398B7CDCD}"/>
              </a:ext>
            </a:extLst>
          </p:cNvPr>
          <p:cNvGraphicFramePr>
            <a:graphicFrameLocks noGrp="1"/>
          </p:cNvGraphicFramePr>
          <p:nvPr>
            <p:ph idx="1"/>
          </p:nvPr>
        </p:nvGraphicFramePr>
        <p:xfrm>
          <a:off x="300038" y="1020763"/>
          <a:ext cx="11625262" cy="504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9258EB-3515-B398-A6F9-4312A39647F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Bina Sorumlusunun Görevleri</a:t>
            </a:r>
          </a:p>
        </p:txBody>
      </p:sp>
      <p:sp>
        <p:nvSpPr>
          <p:cNvPr id="4" name="Slayt Numarası Yer Tutucusu 3">
            <a:extLst>
              <a:ext uri="{FF2B5EF4-FFF2-40B4-BE49-F238E27FC236}">
                <a16:creationId xmlns:a16="http://schemas.microsoft.com/office/drawing/2014/main" id="{494ADAD9-99CB-1E64-DE74-58E2086EF407}"/>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2866E43-2FA1-4B44-A40C-498311109C3F}" type="slidenum">
              <a:rPr lang="tr-TR" altLang="tr-TR">
                <a:solidFill>
                  <a:srgbClr val="A50100"/>
                </a:solidFill>
              </a:rPr>
              <a:pPr>
                <a:defRPr/>
              </a:pPr>
              <a:t>76</a:t>
            </a:fld>
            <a:endParaRPr lang="tr-TR" altLang="tr-TR">
              <a:solidFill>
                <a:srgbClr val="A50100"/>
              </a:solidFill>
            </a:endParaRPr>
          </a:p>
        </p:txBody>
      </p:sp>
      <p:graphicFrame>
        <p:nvGraphicFramePr>
          <p:cNvPr id="7" name="İçerik Yer Tutucusu 6">
            <a:extLst>
              <a:ext uri="{FF2B5EF4-FFF2-40B4-BE49-F238E27FC236}">
                <a16:creationId xmlns:a16="http://schemas.microsoft.com/office/drawing/2014/main" id="{48FEDC45-FB16-F6C7-CDF5-F4D2D73251C8}"/>
              </a:ext>
            </a:extLst>
          </p:cNvPr>
          <p:cNvGraphicFramePr>
            <a:graphicFrameLocks noGrp="1"/>
          </p:cNvGraphicFramePr>
          <p:nvPr>
            <p:ph idx="1"/>
          </p:nvPr>
        </p:nvGraphicFramePr>
        <p:xfrm>
          <a:off x="300038" y="1020763"/>
          <a:ext cx="11625262" cy="504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79B03BC9-6254-D2A4-7626-075F357A44E3}"/>
              </a:ext>
            </a:extLst>
          </p:cNvPr>
          <p:cNvSpPr>
            <a:spLocks noGrp="1"/>
          </p:cNvSpPr>
          <p:nvPr>
            <p:ph type="title"/>
          </p:nvPr>
        </p:nvSpPr>
        <p:spPr>
          <a:xfrm>
            <a:off x="300038" y="301625"/>
            <a:ext cx="10515600" cy="449263"/>
          </a:xfrm>
        </p:spPr>
        <p:txBody>
          <a:bodyPr rtlCol="0">
            <a:noAutofit/>
          </a:bodyPr>
          <a:lstStyle/>
          <a:p>
            <a:pPr eaLnBrk="1" fontAlgn="auto" hangingPunct="1">
              <a:spcAft>
                <a:spcPts val="0"/>
              </a:spcAft>
              <a:defRPr/>
            </a:pPr>
            <a:r>
              <a:rPr lang="tr-TR" sz="3200" dirty="0"/>
              <a:t>E-Sınav Salon Başkanı ve Gözetmenler</a:t>
            </a:r>
          </a:p>
        </p:txBody>
      </p:sp>
      <p:sp>
        <p:nvSpPr>
          <p:cNvPr id="11" name="Slayt Numarası Yer Tutucusu 10">
            <a:extLst>
              <a:ext uri="{FF2B5EF4-FFF2-40B4-BE49-F238E27FC236}">
                <a16:creationId xmlns:a16="http://schemas.microsoft.com/office/drawing/2014/main" id="{D3A3D41A-E850-59DB-71BC-D32D45052BD7}"/>
              </a:ext>
            </a:extLst>
          </p:cNvPr>
          <p:cNvSpPr>
            <a:spLocks noGrp="1"/>
          </p:cNvSpPr>
          <p:nvPr>
            <p:ph type="sldNum" sz="quarter" idx="12"/>
          </p:nvPr>
        </p:nvSpPr>
        <p:spPr>
          <a:xfrm>
            <a:off x="11496675" y="6249988"/>
            <a:ext cx="4159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61846386-15FF-4733-96DD-E46A3073A68A}" type="slidenum">
              <a:rPr lang="tr-TR" altLang="tr-TR" smtClean="0">
                <a:solidFill>
                  <a:srgbClr val="A50100"/>
                </a:solidFill>
              </a:rPr>
              <a:pPr>
                <a:defRPr/>
              </a:pPr>
              <a:t>77</a:t>
            </a:fld>
            <a:endParaRPr lang="tr-TR" altLang="tr-TR">
              <a:solidFill>
                <a:srgbClr val="A50100"/>
              </a:solidFill>
            </a:endParaRPr>
          </a:p>
        </p:txBody>
      </p:sp>
      <p:sp>
        <p:nvSpPr>
          <p:cNvPr id="84996" name="Metin kutusu 8">
            <a:extLst>
              <a:ext uri="{FF2B5EF4-FFF2-40B4-BE49-F238E27FC236}">
                <a16:creationId xmlns:a16="http://schemas.microsoft.com/office/drawing/2014/main" id="{58CC1E8C-D11F-9883-F75B-0D6AAF1EE3E6}"/>
              </a:ext>
            </a:extLst>
          </p:cNvPr>
          <p:cNvSpPr txBox="1">
            <a:spLocks noChangeArrowheads="1"/>
          </p:cNvSpPr>
          <p:nvPr/>
        </p:nvSpPr>
        <p:spPr bwMode="auto">
          <a:xfrm>
            <a:off x="346075" y="1122363"/>
            <a:ext cx="884555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b="1">
                <a:solidFill>
                  <a:srgbClr val="FF0000"/>
                </a:solidFill>
              </a:rPr>
              <a:t>Kimler E-Sınav Uygulamasında Salon Başkanı ve Gözetmen Olarak Görev Alabilir?</a:t>
            </a:r>
          </a:p>
        </p:txBody>
      </p:sp>
      <p:sp>
        <p:nvSpPr>
          <p:cNvPr id="84997" name="Metin kutusu 9">
            <a:extLst>
              <a:ext uri="{FF2B5EF4-FFF2-40B4-BE49-F238E27FC236}">
                <a16:creationId xmlns:a16="http://schemas.microsoft.com/office/drawing/2014/main" id="{CAE6DE79-8025-8236-A7FF-0F5DC3E4B942}"/>
              </a:ext>
            </a:extLst>
          </p:cNvPr>
          <p:cNvSpPr txBox="1">
            <a:spLocks noChangeArrowheads="1"/>
          </p:cNvSpPr>
          <p:nvPr/>
        </p:nvSpPr>
        <p:spPr bwMode="auto">
          <a:xfrm>
            <a:off x="823913" y="2746375"/>
            <a:ext cx="564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solidFill>
                  <a:srgbClr val="FF0000"/>
                </a:solidFill>
              </a:rPr>
              <a:t>Müdür Yardımcısı</a:t>
            </a:r>
          </a:p>
        </p:txBody>
      </p:sp>
      <p:sp>
        <p:nvSpPr>
          <p:cNvPr id="84998" name="Metin kutusu 11">
            <a:extLst>
              <a:ext uri="{FF2B5EF4-FFF2-40B4-BE49-F238E27FC236}">
                <a16:creationId xmlns:a16="http://schemas.microsoft.com/office/drawing/2014/main" id="{BD610489-2D7E-C7C9-9C1A-E23A41E3DECD}"/>
              </a:ext>
            </a:extLst>
          </p:cNvPr>
          <p:cNvSpPr txBox="1">
            <a:spLocks noChangeArrowheads="1"/>
          </p:cNvSpPr>
          <p:nvPr/>
        </p:nvSpPr>
        <p:spPr bwMode="auto">
          <a:xfrm>
            <a:off x="798513" y="2116138"/>
            <a:ext cx="5645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t>Müdür Başyardımcısı</a:t>
            </a:r>
          </a:p>
        </p:txBody>
      </p:sp>
      <p:sp>
        <p:nvSpPr>
          <p:cNvPr id="84999" name="Metin kutusu 12">
            <a:extLst>
              <a:ext uri="{FF2B5EF4-FFF2-40B4-BE49-F238E27FC236}">
                <a16:creationId xmlns:a16="http://schemas.microsoft.com/office/drawing/2014/main" id="{DD4968F7-8E83-DA28-1CAF-73C5BEC9B0C5}"/>
              </a:ext>
            </a:extLst>
          </p:cNvPr>
          <p:cNvSpPr txBox="1">
            <a:spLocks noChangeArrowheads="1"/>
          </p:cNvSpPr>
          <p:nvPr/>
        </p:nvSpPr>
        <p:spPr bwMode="auto">
          <a:xfrm>
            <a:off x="788988" y="3109913"/>
            <a:ext cx="56467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t>Okul veya Kurum Müdürü    </a:t>
            </a:r>
          </a:p>
          <a:p>
            <a:pPr eaLnBrk="1" hangingPunct="1">
              <a:lnSpc>
                <a:spcPct val="100000"/>
              </a:lnSpc>
              <a:spcBef>
                <a:spcPct val="0"/>
              </a:spcBef>
              <a:buFontTx/>
              <a:buNone/>
            </a:pPr>
            <a:r>
              <a:rPr lang="tr-TR" altLang="tr-TR" sz="2400"/>
              <a:t>Öğretmen</a:t>
            </a:r>
          </a:p>
        </p:txBody>
      </p:sp>
      <p:sp>
        <p:nvSpPr>
          <p:cNvPr id="85000" name="Metin kutusu 13">
            <a:extLst>
              <a:ext uri="{FF2B5EF4-FFF2-40B4-BE49-F238E27FC236}">
                <a16:creationId xmlns:a16="http://schemas.microsoft.com/office/drawing/2014/main" id="{22026B9D-78E3-0F96-3F6D-C7382492A0F7}"/>
              </a:ext>
            </a:extLst>
          </p:cNvPr>
          <p:cNvSpPr txBox="1">
            <a:spLocks noChangeArrowheads="1"/>
          </p:cNvSpPr>
          <p:nvPr/>
        </p:nvSpPr>
        <p:spPr bwMode="auto">
          <a:xfrm>
            <a:off x="823913" y="3832225"/>
            <a:ext cx="564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solidFill>
                  <a:srgbClr val="FF0000"/>
                </a:solidFill>
              </a:rPr>
              <a:t>Mühendis kadrolarında bulunan personel </a:t>
            </a:r>
          </a:p>
        </p:txBody>
      </p:sp>
      <p:sp>
        <p:nvSpPr>
          <p:cNvPr id="85001" name="Metin kutusu 14">
            <a:extLst>
              <a:ext uri="{FF2B5EF4-FFF2-40B4-BE49-F238E27FC236}">
                <a16:creationId xmlns:a16="http://schemas.microsoft.com/office/drawing/2014/main" id="{1EE598C6-C099-F99A-988A-2C5E6D9ECAE3}"/>
              </a:ext>
            </a:extLst>
          </p:cNvPr>
          <p:cNvSpPr txBox="1">
            <a:spLocks noChangeArrowheads="1"/>
          </p:cNvSpPr>
          <p:nvPr/>
        </p:nvSpPr>
        <p:spPr bwMode="auto">
          <a:xfrm>
            <a:off x="823913" y="4335463"/>
            <a:ext cx="5645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t>Uzman kadrolarında bulunan personel</a:t>
            </a:r>
          </a:p>
        </p:txBody>
      </p:sp>
      <p:pic>
        <p:nvPicPr>
          <p:cNvPr id="85002" name="Picture 2" descr="C:\Users\Arif\Desktop\Yeni klasör\checkbox-303113_960_720.png">
            <a:extLst>
              <a:ext uri="{FF2B5EF4-FFF2-40B4-BE49-F238E27FC236}">
                <a16:creationId xmlns:a16="http://schemas.microsoft.com/office/drawing/2014/main" id="{74E814C1-A7C7-2B65-3DEF-D26E8BFF3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2233613"/>
            <a:ext cx="2936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2" descr="C:\Users\Arif\Desktop\Yeni klasör\checkbox-303113_960_720.png">
            <a:extLst>
              <a:ext uri="{FF2B5EF4-FFF2-40B4-BE49-F238E27FC236}">
                <a16:creationId xmlns:a16="http://schemas.microsoft.com/office/drawing/2014/main" id="{672760A8-1CA4-421D-59E7-C23E23021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2828925"/>
            <a:ext cx="29368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2" descr="C:\Users\Arif\Desktop\Yeni klasör\checkbox-303113_960_720.png">
            <a:extLst>
              <a:ext uri="{FF2B5EF4-FFF2-40B4-BE49-F238E27FC236}">
                <a16:creationId xmlns:a16="http://schemas.microsoft.com/office/drawing/2014/main" id="{913BF390-FFDD-0CF0-FB6E-A198EB5C1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3365500"/>
            <a:ext cx="29368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2" descr="C:\Users\Arif\Desktop\Yeni klasör\checkbox-303113_960_720.png">
            <a:extLst>
              <a:ext uri="{FF2B5EF4-FFF2-40B4-BE49-F238E27FC236}">
                <a16:creationId xmlns:a16="http://schemas.microsoft.com/office/drawing/2014/main" id="{5A32D8A1-3853-A5FE-E199-4DE6340D3A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3914775"/>
            <a:ext cx="29368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Picture 2" descr="C:\Users\Arif\Desktop\Yeni klasör\checkbox-303113_960_720.png">
            <a:extLst>
              <a:ext uri="{FF2B5EF4-FFF2-40B4-BE49-F238E27FC236}">
                <a16:creationId xmlns:a16="http://schemas.microsoft.com/office/drawing/2014/main" id="{01BA4767-E6CC-395E-F183-CAE0E13A6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4418013"/>
            <a:ext cx="2936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7" name="Picture 2" descr="C:\Users\Arif\Desktop\Yeni klasör\9b8b1261bb38821f720b91d8f048d407.png">
            <a:extLst>
              <a:ext uri="{FF2B5EF4-FFF2-40B4-BE49-F238E27FC236}">
                <a16:creationId xmlns:a16="http://schemas.microsoft.com/office/drawing/2014/main" id="{4D21A5B4-5338-228D-F4B6-AE1312959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6288" y="2251075"/>
            <a:ext cx="3006725"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8" name="Metin kutusu 27">
            <a:extLst>
              <a:ext uri="{FF2B5EF4-FFF2-40B4-BE49-F238E27FC236}">
                <a16:creationId xmlns:a16="http://schemas.microsoft.com/office/drawing/2014/main" id="{2B46CC1B-C0E3-0D44-D70A-A704A0222A8C}"/>
              </a:ext>
            </a:extLst>
          </p:cNvPr>
          <p:cNvSpPr txBox="1">
            <a:spLocks noChangeArrowheads="1"/>
          </p:cNvSpPr>
          <p:nvPr/>
        </p:nvSpPr>
        <p:spPr bwMode="auto">
          <a:xfrm>
            <a:off x="823913" y="4894263"/>
            <a:ext cx="5645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solidFill>
                  <a:srgbClr val="FF0000"/>
                </a:solidFill>
              </a:rPr>
              <a:t>Araştırmacı kadrolarında bulunan personel</a:t>
            </a:r>
          </a:p>
        </p:txBody>
      </p:sp>
      <p:pic>
        <p:nvPicPr>
          <p:cNvPr id="85009" name="Picture 2" descr="C:\Users\Arif\Desktop\Yeni klasör\checkbox-303113_960_720.png">
            <a:extLst>
              <a:ext uri="{FF2B5EF4-FFF2-40B4-BE49-F238E27FC236}">
                <a16:creationId xmlns:a16="http://schemas.microsoft.com/office/drawing/2014/main" id="{ECFE8BA5-5DAD-FE7C-F2CB-FC3B42685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4976813"/>
            <a:ext cx="2936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0" name="Metin kutusu 29">
            <a:extLst>
              <a:ext uri="{FF2B5EF4-FFF2-40B4-BE49-F238E27FC236}">
                <a16:creationId xmlns:a16="http://schemas.microsoft.com/office/drawing/2014/main" id="{153C8E04-4537-6BEF-E0B7-62BB22E76801}"/>
              </a:ext>
            </a:extLst>
          </p:cNvPr>
          <p:cNvSpPr txBox="1">
            <a:spLocks noChangeArrowheads="1"/>
          </p:cNvSpPr>
          <p:nvPr/>
        </p:nvSpPr>
        <p:spPr bwMode="auto">
          <a:xfrm>
            <a:off x="823913" y="5453063"/>
            <a:ext cx="5645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t>Programcı kadrolarında bulunan personel</a:t>
            </a:r>
          </a:p>
        </p:txBody>
      </p:sp>
      <p:pic>
        <p:nvPicPr>
          <p:cNvPr id="85011" name="Picture 2" descr="C:\Users\Arif\Desktop\Yeni klasör\checkbox-303113_960_720.png">
            <a:extLst>
              <a:ext uri="{FF2B5EF4-FFF2-40B4-BE49-F238E27FC236}">
                <a16:creationId xmlns:a16="http://schemas.microsoft.com/office/drawing/2014/main" id="{F52C1BFD-DF63-7C55-C8A2-EB475E563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5535613"/>
            <a:ext cx="2936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2" name="Metin kutusu 31">
            <a:extLst>
              <a:ext uri="{FF2B5EF4-FFF2-40B4-BE49-F238E27FC236}">
                <a16:creationId xmlns:a16="http://schemas.microsoft.com/office/drawing/2014/main" id="{EFBFA721-5067-0A00-A589-FA01E384680E}"/>
              </a:ext>
            </a:extLst>
          </p:cNvPr>
          <p:cNvSpPr txBox="1">
            <a:spLocks noChangeArrowheads="1"/>
          </p:cNvSpPr>
          <p:nvPr/>
        </p:nvSpPr>
        <p:spPr bwMode="auto">
          <a:xfrm>
            <a:off x="823913" y="5940425"/>
            <a:ext cx="5645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a:solidFill>
                  <a:srgbClr val="FF0000"/>
                </a:solidFill>
              </a:rPr>
              <a:t>Çözümleyici kadrolarında bulunan personel</a:t>
            </a:r>
          </a:p>
        </p:txBody>
      </p:sp>
      <p:pic>
        <p:nvPicPr>
          <p:cNvPr id="85013" name="Picture 2" descr="C:\Users\Arif\Desktop\Yeni klasör\checkbox-303113_960_720.png">
            <a:extLst>
              <a:ext uri="{FF2B5EF4-FFF2-40B4-BE49-F238E27FC236}">
                <a16:creationId xmlns:a16="http://schemas.microsoft.com/office/drawing/2014/main" id="{A1C47E32-9D10-344E-A747-ED9FA80DC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6021388"/>
            <a:ext cx="29368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4F9A9D-6A51-FCD7-53DE-00F96859D5C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Salon Başkanı ve Gözetmenin Görevleri</a:t>
            </a:r>
          </a:p>
        </p:txBody>
      </p:sp>
      <p:sp>
        <p:nvSpPr>
          <p:cNvPr id="4" name="Slayt Numarası Yer Tutucusu 3">
            <a:extLst>
              <a:ext uri="{FF2B5EF4-FFF2-40B4-BE49-F238E27FC236}">
                <a16:creationId xmlns:a16="http://schemas.microsoft.com/office/drawing/2014/main" id="{D4F7171E-A565-B26E-F7D7-9683D75363AC}"/>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4F3F6B5-3491-4164-A9CB-28A1CBABE794}" type="slidenum">
              <a:rPr lang="tr-TR" altLang="tr-TR" smtClean="0">
                <a:solidFill>
                  <a:srgbClr val="A50100"/>
                </a:solidFill>
              </a:rPr>
              <a:pPr>
                <a:defRPr/>
              </a:pPr>
              <a:t>78</a:t>
            </a:fld>
            <a:endParaRPr lang="tr-TR" altLang="tr-TR">
              <a:solidFill>
                <a:srgbClr val="A50100"/>
              </a:solidFill>
            </a:endParaRPr>
          </a:p>
        </p:txBody>
      </p:sp>
      <p:graphicFrame>
        <p:nvGraphicFramePr>
          <p:cNvPr id="7" name="İçerik Yer Tutucusu 6">
            <a:extLst>
              <a:ext uri="{FF2B5EF4-FFF2-40B4-BE49-F238E27FC236}">
                <a16:creationId xmlns:a16="http://schemas.microsoft.com/office/drawing/2014/main" id="{0C4D94D6-9AF3-A827-6223-4C6609F8F050}"/>
              </a:ext>
            </a:extLst>
          </p:cNvPr>
          <p:cNvGraphicFramePr>
            <a:graphicFrameLocks noGrp="1"/>
          </p:cNvGraphicFramePr>
          <p:nvPr>
            <p:ph idx="1"/>
          </p:nvPr>
        </p:nvGraphicFramePr>
        <p:xfrm>
          <a:off x="300038" y="1020763"/>
          <a:ext cx="11625262" cy="504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F60E97-CDDA-F519-21ED-BCA1B315A502}"/>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Salon Başkanı ve Gözetmenin Görevleri</a:t>
            </a:r>
          </a:p>
        </p:txBody>
      </p:sp>
      <p:sp>
        <p:nvSpPr>
          <p:cNvPr id="4" name="Slayt Numarası Yer Tutucusu 3">
            <a:extLst>
              <a:ext uri="{FF2B5EF4-FFF2-40B4-BE49-F238E27FC236}">
                <a16:creationId xmlns:a16="http://schemas.microsoft.com/office/drawing/2014/main" id="{8E5F5A4B-BD43-10D8-CFB7-F92AE2B92D01}"/>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BACB6759-6061-41B6-A546-B80278A9954A}" type="slidenum">
              <a:rPr lang="tr-TR" altLang="tr-TR">
                <a:solidFill>
                  <a:srgbClr val="A50100"/>
                </a:solidFill>
              </a:rPr>
              <a:pPr>
                <a:defRPr/>
              </a:pPr>
              <a:t>79</a:t>
            </a:fld>
            <a:endParaRPr lang="tr-TR" altLang="tr-TR">
              <a:solidFill>
                <a:srgbClr val="A50100"/>
              </a:solidFill>
            </a:endParaRPr>
          </a:p>
        </p:txBody>
      </p:sp>
      <p:graphicFrame>
        <p:nvGraphicFramePr>
          <p:cNvPr id="7" name="İçerik Yer Tutucusu 6">
            <a:extLst>
              <a:ext uri="{FF2B5EF4-FFF2-40B4-BE49-F238E27FC236}">
                <a16:creationId xmlns:a16="http://schemas.microsoft.com/office/drawing/2014/main" id="{80512059-CB11-9269-41B7-39833081BCE6}"/>
              </a:ext>
            </a:extLst>
          </p:cNvPr>
          <p:cNvGraphicFramePr>
            <a:graphicFrameLocks noGrp="1"/>
          </p:cNvGraphicFramePr>
          <p:nvPr>
            <p:ph idx="1"/>
          </p:nvPr>
        </p:nvGraphicFramePr>
        <p:xfrm>
          <a:off x="300038" y="1020763"/>
          <a:ext cx="11625262" cy="504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2">
            <a:extLst>
              <a:ext uri="{FF2B5EF4-FFF2-40B4-BE49-F238E27FC236}">
                <a16:creationId xmlns:a16="http://schemas.microsoft.com/office/drawing/2014/main" id="{41FF2DD7-84F4-C043-4741-642A12C356F1}"/>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 – Sınav Soru Sistemi</a:t>
            </a:r>
          </a:p>
        </p:txBody>
      </p:sp>
      <p:sp>
        <p:nvSpPr>
          <p:cNvPr id="2" name="Slayt Numarası Yer Tutucusu 1">
            <a:extLst>
              <a:ext uri="{FF2B5EF4-FFF2-40B4-BE49-F238E27FC236}">
                <a16:creationId xmlns:a16="http://schemas.microsoft.com/office/drawing/2014/main" id="{BA54E3F3-3D8F-D7C4-C60B-6A75C3CB9F8C}"/>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F173EEB-E952-49B5-AEF9-4E86BD562F61}" type="slidenum">
              <a:rPr lang="tr-TR" altLang="tr-TR" smtClean="0">
                <a:solidFill>
                  <a:srgbClr val="A50100"/>
                </a:solidFill>
              </a:rPr>
              <a:pPr>
                <a:defRPr/>
              </a:pPr>
              <a:t>8</a:t>
            </a:fld>
            <a:endParaRPr lang="tr-TR" altLang="tr-TR">
              <a:solidFill>
                <a:srgbClr val="A50100"/>
              </a:solidFill>
            </a:endParaRPr>
          </a:p>
        </p:txBody>
      </p:sp>
      <p:sp>
        <p:nvSpPr>
          <p:cNvPr id="4" name="Köşeleri Yuvarlanmış Dikdörtgen Belirtme Çizgisi 3">
            <a:extLst>
              <a:ext uri="{FF2B5EF4-FFF2-40B4-BE49-F238E27FC236}">
                <a16:creationId xmlns:a16="http://schemas.microsoft.com/office/drawing/2014/main" id="{6799E9D3-2267-A85E-87C0-CD57F9AB1BDC}"/>
              </a:ext>
            </a:extLst>
          </p:cNvPr>
          <p:cNvSpPr/>
          <p:nvPr/>
        </p:nvSpPr>
        <p:spPr>
          <a:xfrm rot="10800000">
            <a:off x="220663" y="5470525"/>
            <a:ext cx="11506200" cy="1138238"/>
          </a:xfrm>
          <a:prstGeom prst="wedgeRoundRectCallout">
            <a:avLst>
              <a:gd name="adj1" fmla="val 14045"/>
              <a:gd name="adj2" fmla="val 50594"/>
              <a:gd name="adj3" fmla="val 16667"/>
            </a:avLst>
          </a:prstGeom>
          <a:solidFill>
            <a:srgbClr val="FFC000">
              <a:alpha val="39000"/>
            </a:srgbClr>
          </a:solidFill>
          <a:ln w="28575">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endParaRPr lang="tr-TR" sz="2400" dirty="0"/>
          </a:p>
        </p:txBody>
      </p:sp>
      <p:sp>
        <p:nvSpPr>
          <p:cNvPr id="13317" name="Metin kutusu 16">
            <a:extLst>
              <a:ext uri="{FF2B5EF4-FFF2-40B4-BE49-F238E27FC236}">
                <a16:creationId xmlns:a16="http://schemas.microsoft.com/office/drawing/2014/main" id="{D000A249-7546-FD69-FA42-2FC54F20FAA4}"/>
              </a:ext>
            </a:extLst>
          </p:cNvPr>
          <p:cNvSpPr txBox="1">
            <a:spLocks noChangeArrowheads="1"/>
          </p:cNvSpPr>
          <p:nvPr/>
        </p:nvSpPr>
        <p:spPr bwMode="auto">
          <a:xfrm>
            <a:off x="465138" y="5489575"/>
            <a:ext cx="10936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400" b="1">
                <a:solidFill>
                  <a:srgbClr val="860001"/>
                </a:solidFill>
              </a:rPr>
              <a:t>Elektronik sınav sayesinde klasik test yapısı haricinde farklı test yapılarını kullanabilme imkanına sahip olabiliriz. (Açık Uçlu, BOBUT (</a:t>
            </a:r>
            <a:r>
              <a:rPr lang="tr-TR" altLang="tr-TR" sz="2000">
                <a:solidFill>
                  <a:srgbClr val="FF0000"/>
                </a:solidFill>
              </a:rPr>
              <a:t>Bilgisayar ortamında bireye uyarlanmış test </a:t>
            </a:r>
            <a:r>
              <a:rPr lang="tr-TR" altLang="tr-TR" sz="2000" b="1">
                <a:solidFill>
                  <a:srgbClr val="860001"/>
                </a:solidFill>
              </a:rPr>
              <a:t>)</a:t>
            </a:r>
            <a:r>
              <a:rPr lang="tr-TR" altLang="tr-TR" sz="2000">
                <a:solidFill>
                  <a:srgbClr val="FF0000"/>
                </a:solidFill>
              </a:rPr>
              <a:t> </a:t>
            </a:r>
            <a:r>
              <a:rPr lang="tr-TR" altLang="tr-TR" sz="2400" b="1">
                <a:solidFill>
                  <a:srgbClr val="860001"/>
                </a:solidFill>
              </a:rPr>
              <a:t> vb.)</a:t>
            </a:r>
            <a:endParaRPr lang="tr-TR" altLang="tr-TR" sz="2400">
              <a:solidFill>
                <a:srgbClr val="860001"/>
              </a:solidFill>
            </a:endParaRPr>
          </a:p>
        </p:txBody>
      </p:sp>
      <p:pic>
        <p:nvPicPr>
          <p:cNvPr id="3" name="Resim 2">
            <a:extLst>
              <a:ext uri="{FF2B5EF4-FFF2-40B4-BE49-F238E27FC236}">
                <a16:creationId xmlns:a16="http://schemas.microsoft.com/office/drawing/2014/main" id="{FD6BE0D0-F770-88CD-B233-2F48777C1171}"/>
              </a:ext>
            </a:extLst>
          </p:cNvPr>
          <p:cNvPicPr>
            <a:picLocks noChangeAspect="1"/>
          </p:cNvPicPr>
          <p:nvPr/>
        </p:nvPicPr>
        <p:blipFill>
          <a:blip r:embed="rId2"/>
          <a:stretch>
            <a:fillRect/>
          </a:stretch>
        </p:blipFill>
        <p:spPr>
          <a:xfrm>
            <a:off x="6502400" y="1503363"/>
            <a:ext cx="4879975" cy="3468687"/>
          </a:xfrm>
          <a:prstGeom prst="rect">
            <a:avLst/>
          </a:prstGeom>
          <a:ln>
            <a:noFill/>
          </a:ln>
          <a:effectLst>
            <a:outerShdw blurRad="292100" dist="139700" dir="2700000" algn="tl" rotWithShape="0">
              <a:srgbClr val="333333">
                <a:alpha val="65000"/>
              </a:srgbClr>
            </a:outerShdw>
          </a:effectLst>
        </p:spPr>
      </p:pic>
      <p:graphicFrame>
        <p:nvGraphicFramePr>
          <p:cNvPr id="8" name="Diyagram 7">
            <a:extLst>
              <a:ext uri="{FF2B5EF4-FFF2-40B4-BE49-F238E27FC236}">
                <a16:creationId xmlns:a16="http://schemas.microsoft.com/office/drawing/2014/main" id="{9F4EC2E6-7A80-A3C1-DA7A-52107C07BD38}"/>
              </a:ext>
            </a:extLst>
          </p:cNvPr>
          <p:cNvGraphicFramePr/>
          <p:nvPr/>
        </p:nvGraphicFramePr>
        <p:xfrm>
          <a:off x="1037591" y="1272498"/>
          <a:ext cx="4187552" cy="3973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BB3BC0E6-41B1-7CD4-7E01-8D8E61FBA9D3}"/>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D01E63B-D313-4B23-8512-4BDD54B89519}" type="slidenum">
              <a:rPr lang="tr-TR" altLang="tr-TR" smtClean="0">
                <a:solidFill>
                  <a:srgbClr val="A50100"/>
                </a:solidFill>
              </a:rPr>
              <a:pPr>
                <a:defRPr/>
              </a:pPr>
              <a:t>80</a:t>
            </a:fld>
            <a:endParaRPr lang="tr-TR" altLang="tr-TR">
              <a:solidFill>
                <a:srgbClr val="A50100"/>
              </a:solidFill>
            </a:endParaRPr>
          </a:p>
        </p:txBody>
      </p:sp>
      <p:sp>
        <p:nvSpPr>
          <p:cNvPr id="5" name="Başlık 1">
            <a:extLst>
              <a:ext uri="{FF2B5EF4-FFF2-40B4-BE49-F238E27FC236}">
                <a16:creationId xmlns:a16="http://schemas.microsoft.com/office/drawing/2014/main" id="{5A980237-8F2C-85E1-B048-184465EA9B4C}"/>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Salon Başkanı ve Gözetmenin Görevleri</a:t>
            </a:r>
          </a:p>
        </p:txBody>
      </p:sp>
      <p:sp>
        <p:nvSpPr>
          <p:cNvPr id="88068" name="object 10">
            <a:extLst>
              <a:ext uri="{FF2B5EF4-FFF2-40B4-BE49-F238E27FC236}">
                <a16:creationId xmlns:a16="http://schemas.microsoft.com/office/drawing/2014/main" id="{6DB903CF-1085-ADB9-1EEA-D1F1BE633A7F}"/>
              </a:ext>
            </a:extLst>
          </p:cNvPr>
          <p:cNvSpPr>
            <a:spLocks noChangeArrowheads="1"/>
          </p:cNvSpPr>
          <p:nvPr/>
        </p:nvSpPr>
        <p:spPr bwMode="auto">
          <a:xfrm>
            <a:off x="1804988" y="2271713"/>
            <a:ext cx="3224212" cy="292576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altLang="tr-TR" sz="1800"/>
          </a:p>
        </p:txBody>
      </p:sp>
      <p:sp>
        <p:nvSpPr>
          <p:cNvPr id="88069" name="object 14">
            <a:extLst>
              <a:ext uri="{FF2B5EF4-FFF2-40B4-BE49-F238E27FC236}">
                <a16:creationId xmlns:a16="http://schemas.microsoft.com/office/drawing/2014/main" id="{399514F8-B6B7-45DA-3471-85AE0F26EC32}"/>
              </a:ext>
            </a:extLst>
          </p:cNvPr>
          <p:cNvSpPr>
            <a:spLocks noChangeArrowheads="1"/>
          </p:cNvSpPr>
          <p:nvPr/>
        </p:nvSpPr>
        <p:spPr bwMode="auto">
          <a:xfrm>
            <a:off x="5718175" y="1176338"/>
            <a:ext cx="2687638" cy="538003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altLang="tr-TR" sz="1800"/>
          </a:p>
        </p:txBody>
      </p:sp>
      <p:sp>
        <p:nvSpPr>
          <p:cNvPr id="88070" name="object 15">
            <a:extLst>
              <a:ext uri="{FF2B5EF4-FFF2-40B4-BE49-F238E27FC236}">
                <a16:creationId xmlns:a16="http://schemas.microsoft.com/office/drawing/2014/main" id="{A54C6278-55E1-D5EE-D3F6-88CC22292FDC}"/>
              </a:ext>
            </a:extLst>
          </p:cNvPr>
          <p:cNvSpPr>
            <a:spLocks noChangeArrowheads="1"/>
          </p:cNvSpPr>
          <p:nvPr/>
        </p:nvSpPr>
        <p:spPr bwMode="auto">
          <a:xfrm>
            <a:off x="8909050" y="1176338"/>
            <a:ext cx="2652713" cy="53070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altLang="tr-TR" sz="1800"/>
          </a:p>
        </p:txBody>
      </p:sp>
      <p:sp>
        <p:nvSpPr>
          <p:cNvPr id="88071" name="object 16">
            <a:extLst>
              <a:ext uri="{FF2B5EF4-FFF2-40B4-BE49-F238E27FC236}">
                <a16:creationId xmlns:a16="http://schemas.microsoft.com/office/drawing/2014/main" id="{8F0A323F-B7B3-4F78-8702-A01CBECDBD1B}"/>
              </a:ext>
            </a:extLst>
          </p:cNvPr>
          <p:cNvSpPr>
            <a:spLocks/>
          </p:cNvSpPr>
          <p:nvPr/>
        </p:nvSpPr>
        <p:spPr bwMode="auto">
          <a:xfrm>
            <a:off x="9445625" y="2144713"/>
            <a:ext cx="373063" cy="2395537"/>
          </a:xfrm>
          <a:custGeom>
            <a:avLst/>
            <a:gdLst>
              <a:gd name="T0" fmla="*/ 257806 w 372745"/>
              <a:gd name="T1" fmla="*/ 2225386 h 2395854"/>
              <a:gd name="T2" fmla="*/ 200155 w 372745"/>
              <a:gd name="T3" fmla="*/ 2232029 h 2395854"/>
              <a:gd name="T4" fmla="*/ 306726 w 372745"/>
              <a:gd name="T5" fmla="*/ 2394523 h 2395854"/>
              <a:gd name="T6" fmla="*/ 357881 w 372745"/>
              <a:gd name="T7" fmla="*/ 2254118 h 2395854"/>
              <a:gd name="T8" fmla="*/ 261143 w 372745"/>
              <a:gd name="T9" fmla="*/ 2254118 h 2395854"/>
              <a:gd name="T10" fmla="*/ 257806 w 372745"/>
              <a:gd name="T11" fmla="*/ 2225386 h 2395854"/>
              <a:gd name="T12" fmla="*/ 315479 w 372745"/>
              <a:gd name="T13" fmla="*/ 2218743 h 2395854"/>
              <a:gd name="T14" fmla="*/ 257806 w 372745"/>
              <a:gd name="T15" fmla="*/ 2225386 h 2395854"/>
              <a:gd name="T16" fmla="*/ 261143 w 372745"/>
              <a:gd name="T17" fmla="*/ 2254118 h 2395854"/>
              <a:gd name="T18" fmla="*/ 318822 w 372745"/>
              <a:gd name="T19" fmla="*/ 2247517 h 2395854"/>
              <a:gd name="T20" fmla="*/ 315479 w 372745"/>
              <a:gd name="T21" fmla="*/ 2218743 h 2395854"/>
              <a:gd name="T22" fmla="*/ 373191 w 372745"/>
              <a:gd name="T23" fmla="*/ 2212096 h 2395854"/>
              <a:gd name="T24" fmla="*/ 315479 w 372745"/>
              <a:gd name="T25" fmla="*/ 2218743 h 2395854"/>
              <a:gd name="T26" fmla="*/ 318822 w 372745"/>
              <a:gd name="T27" fmla="*/ 2247517 h 2395854"/>
              <a:gd name="T28" fmla="*/ 261143 w 372745"/>
              <a:gd name="T29" fmla="*/ 2254118 h 2395854"/>
              <a:gd name="T30" fmla="*/ 357881 w 372745"/>
              <a:gd name="T31" fmla="*/ 2254118 h 2395854"/>
              <a:gd name="T32" fmla="*/ 373191 w 372745"/>
              <a:gd name="T33" fmla="*/ 2212096 h 2395854"/>
              <a:gd name="T34" fmla="*/ 57677 w 372745"/>
              <a:gd name="T35" fmla="*/ 0 h 2395854"/>
              <a:gd name="T36" fmla="*/ 0 w 372745"/>
              <a:gd name="T37" fmla="*/ 6601 h 2395854"/>
              <a:gd name="T38" fmla="*/ 257806 w 372745"/>
              <a:gd name="T39" fmla="*/ 2225386 h 2395854"/>
              <a:gd name="T40" fmla="*/ 315479 w 372745"/>
              <a:gd name="T41" fmla="*/ 2218743 h 2395854"/>
              <a:gd name="T42" fmla="*/ 57677 w 372745"/>
              <a:gd name="T43" fmla="*/ 0 h 23958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72745" h="2395854">
                <a:moveTo>
                  <a:pt x="257147" y="2226270"/>
                </a:moveTo>
                <a:lnTo>
                  <a:pt x="199644" y="2232914"/>
                </a:lnTo>
                <a:lnTo>
                  <a:pt x="305943" y="2395474"/>
                </a:lnTo>
                <a:lnTo>
                  <a:pt x="356966" y="2255012"/>
                </a:lnTo>
                <a:lnTo>
                  <a:pt x="260476" y="2255012"/>
                </a:lnTo>
                <a:lnTo>
                  <a:pt x="257147" y="2226270"/>
                </a:lnTo>
                <a:close/>
              </a:path>
              <a:path w="372745" h="2395854">
                <a:moveTo>
                  <a:pt x="314673" y="2219625"/>
                </a:moveTo>
                <a:lnTo>
                  <a:pt x="257147" y="2226270"/>
                </a:lnTo>
                <a:lnTo>
                  <a:pt x="260476" y="2255012"/>
                </a:lnTo>
                <a:lnTo>
                  <a:pt x="318007" y="2248408"/>
                </a:lnTo>
                <a:lnTo>
                  <a:pt x="314673" y="2219625"/>
                </a:lnTo>
                <a:close/>
              </a:path>
              <a:path w="372745" h="2395854">
                <a:moveTo>
                  <a:pt x="372237" y="2212975"/>
                </a:moveTo>
                <a:lnTo>
                  <a:pt x="314673" y="2219625"/>
                </a:lnTo>
                <a:lnTo>
                  <a:pt x="318007" y="2248408"/>
                </a:lnTo>
                <a:lnTo>
                  <a:pt x="260476" y="2255012"/>
                </a:lnTo>
                <a:lnTo>
                  <a:pt x="356966" y="2255012"/>
                </a:lnTo>
                <a:lnTo>
                  <a:pt x="372237" y="2212975"/>
                </a:lnTo>
                <a:close/>
              </a:path>
              <a:path w="372745" h="2395854">
                <a:moveTo>
                  <a:pt x="57530" y="0"/>
                </a:moveTo>
                <a:lnTo>
                  <a:pt x="0" y="6604"/>
                </a:lnTo>
                <a:lnTo>
                  <a:pt x="257147" y="2226270"/>
                </a:lnTo>
                <a:lnTo>
                  <a:pt x="314673" y="2219625"/>
                </a:lnTo>
                <a:lnTo>
                  <a:pt x="5753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a:p>
        </p:txBody>
      </p:sp>
      <p:sp>
        <p:nvSpPr>
          <p:cNvPr id="88072" name="object 17">
            <a:extLst>
              <a:ext uri="{FF2B5EF4-FFF2-40B4-BE49-F238E27FC236}">
                <a16:creationId xmlns:a16="http://schemas.microsoft.com/office/drawing/2014/main" id="{EEDE4AEB-65C0-3852-6288-3BB34EC698E0}"/>
              </a:ext>
            </a:extLst>
          </p:cNvPr>
          <p:cNvSpPr>
            <a:spLocks/>
          </p:cNvSpPr>
          <p:nvPr/>
        </p:nvSpPr>
        <p:spPr bwMode="auto">
          <a:xfrm>
            <a:off x="9564688" y="2112963"/>
            <a:ext cx="1249362" cy="1717675"/>
          </a:xfrm>
          <a:custGeom>
            <a:avLst/>
            <a:gdLst>
              <a:gd name="T0" fmla="*/ 1122611 w 1250315"/>
              <a:gd name="T1" fmla="*/ 1593623 h 1717675"/>
              <a:gd name="T2" fmla="*/ 1075765 w 1250315"/>
              <a:gd name="T3" fmla="*/ 1627505 h 1717675"/>
              <a:gd name="T4" fmla="*/ 1247457 w 1250315"/>
              <a:gd name="T5" fmla="*/ 1717548 h 1717675"/>
              <a:gd name="T6" fmla="*/ 1231195 w 1250315"/>
              <a:gd name="T7" fmla="*/ 1617091 h 1717675"/>
              <a:gd name="T8" fmla="*/ 1139500 w 1250315"/>
              <a:gd name="T9" fmla="*/ 1617091 h 1717675"/>
              <a:gd name="T10" fmla="*/ 1122611 w 1250315"/>
              <a:gd name="T11" fmla="*/ 1593623 h 1717675"/>
              <a:gd name="T12" fmla="*/ 1169493 w 1250315"/>
              <a:gd name="T13" fmla="*/ 1559714 h 1717675"/>
              <a:gd name="T14" fmla="*/ 1122611 w 1250315"/>
              <a:gd name="T15" fmla="*/ 1593623 h 1717675"/>
              <a:gd name="T16" fmla="*/ 1139500 w 1250315"/>
              <a:gd name="T17" fmla="*/ 1617091 h 1717675"/>
              <a:gd name="T18" fmla="*/ 1186384 w 1250315"/>
              <a:gd name="T19" fmla="*/ 1583182 h 1717675"/>
              <a:gd name="T20" fmla="*/ 1169493 w 1250315"/>
              <a:gd name="T21" fmla="*/ 1559714 h 1717675"/>
              <a:gd name="T22" fmla="*/ 1216414 w 1250315"/>
              <a:gd name="T23" fmla="*/ 1525778 h 1717675"/>
              <a:gd name="T24" fmla="*/ 1169493 w 1250315"/>
              <a:gd name="T25" fmla="*/ 1559714 h 1717675"/>
              <a:gd name="T26" fmla="*/ 1186384 w 1250315"/>
              <a:gd name="T27" fmla="*/ 1583182 h 1717675"/>
              <a:gd name="T28" fmla="*/ 1139500 w 1250315"/>
              <a:gd name="T29" fmla="*/ 1617091 h 1717675"/>
              <a:gd name="T30" fmla="*/ 1231195 w 1250315"/>
              <a:gd name="T31" fmla="*/ 1617091 h 1717675"/>
              <a:gd name="T32" fmla="*/ 1216414 w 1250315"/>
              <a:gd name="T33" fmla="*/ 1525778 h 1717675"/>
              <a:gd name="T34" fmla="*/ 46881 w 1250315"/>
              <a:gd name="T35" fmla="*/ 0 h 1717675"/>
              <a:gd name="T36" fmla="*/ 0 w 1250315"/>
              <a:gd name="T37" fmla="*/ 33782 h 1717675"/>
              <a:gd name="T38" fmla="*/ 1122611 w 1250315"/>
              <a:gd name="T39" fmla="*/ 1593623 h 1717675"/>
              <a:gd name="T40" fmla="*/ 1169493 w 1250315"/>
              <a:gd name="T41" fmla="*/ 1559714 h 1717675"/>
              <a:gd name="T42" fmla="*/ 46881 w 1250315"/>
              <a:gd name="T43" fmla="*/ 0 h 17176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50315" h="1717675">
                <a:moveTo>
                  <a:pt x="1125182" y="1593623"/>
                </a:moveTo>
                <a:lnTo>
                  <a:pt x="1078229" y="1627505"/>
                </a:lnTo>
                <a:lnTo>
                  <a:pt x="1250314" y="1717548"/>
                </a:lnTo>
                <a:lnTo>
                  <a:pt x="1234015" y="1617091"/>
                </a:lnTo>
                <a:lnTo>
                  <a:pt x="1142110" y="1617091"/>
                </a:lnTo>
                <a:lnTo>
                  <a:pt x="1125182" y="1593623"/>
                </a:lnTo>
                <a:close/>
              </a:path>
              <a:path w="1250315" h="1717675">
                <a:moveTo>
                  <a:pt x="1172171" y="1559714"/>
                </a:moveTo>
                <a:lnTo>
                  <a:pt x="1125182" y="1593623"/>
                </a:lnTo>
                <a:lnTo>
                  <a:pt x="1142110" y="1617091"/>
                </a:lnTo>
                <a:lnTo>
                  <a:pt x="1189101" y="1583182"/>
                </a:lnTo>
                <a:lnTo>
                  <a:pt x="1172171" y="1559714"/>
                </a:lnTo>
                <a:close/>
              </a:path>
              <a:path w="1250315" h="1717675">
                <a:moveTo>
                  <a:pt x="1219200" y="1525778"/>
                </a:moveTo>
                <a:lnTo>
                  <a:pt x="1172171" y="1559714"/>
                </a:lnTo>
                <a:lnTo>
                  <a:pt x="1189101" y="1583182"/>
                </a:lnTo>
                <a:lnTo>
                  <a:pt x="1142110" y="1617091"/>
                </a:lnTo>
                <a:lnTo>
                  <a:pt x="1234015" y="1617091"/>
                </a:lnTo>
                <a:lnTo>
                  <a:pt x="1219200" y="1525778"/>
                </a:lnTo>
                <a:close/>
              </a:path>
              <a:path w="1250315" h="1717675">
                <a:moveTo>
                  <a:pt x="46989" y="0"/>
                </a:moveTo>
                <a:lnTo>
                  <a:pt x="0" y="33782"/>
                </a:lnTo>
                <a:lnTo>
                  <a:pt x="1125182" y="1593623"/>
                </a:lnTo>
                <a:lnTo>
                  <a:pt x="1172171" y="1559714"/>
                </a:lnTo>
                <a:lnTo>
                  <a:pt x="4698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a:p>
        </p:txBody>
      </p:sp>
      <p:sp>
        <p:nvSpPr>
          <p:cNvPr id="88073" name="object 12">
            <a:extLst>
              <a:ext uri="{FF2B5EF4-FFF2-40B4-BE49-F238E27FC236}">
                <a16:creationId xmlns:a16="http://schemas.microsoft.com/office/drawing/2014/main" id="{36E21645-F533-8073-9583-6CF7F420104F}"/>
              </a:ext>
            </a:extLst>
          </p:cNvPr>
          <p:cNvSpPr txBox="1">
            <a:spLocks noChangeArrowheads="1"/>
          </p:cNvSpPr>
          <p:nvPr/>
        </p:nvSpPr>
        <p:spPr bwMode="auto">
          <a:xfrm>
            <a:off x="1935163" y="3176588"/>
            <a:ext cx="24828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11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100"/>
              </a:spcBef>
              <a:buFontTx/>
              <a:buNone/>
            </a:pPr>
            <a:r>
              <a:rPr lang="tr-TR" altLang="tr-TR" b="1">
                <a:solidFill>
                  <a:srgbClr val="212A35"/>
                </a:solidFill>
                <a:cs typeface="Calibri" panose="020F0502020204030204" pitchFamily="34" charset="0"/>
              </a:rPr>
              <a:t>Salon Başkanı ve  Gözetmenin</a:t>
            </a:r>
            <a:endParaRPr lang="tr-TR" altLang="tr-TR">
              <a:cs typeface="Calibri" panose="020F0502020204030204" pitchFamily="34" charset="0"/>
            </a:endParaRPr>
          </a:p>
          <a:p>
            <a:pPr algn="ctr" eaLnBrk="1" hangingPunct="1">
              <a:lnSpc>
                <a:spcPct val="100000"/>
              </a:lnSpc>
              <a:spcBef>
                <a:spcPct val="0"/>
              </a:spcBef>
              <a:buFontTx/>
              <a:buNone/>
            </a:pPr>
            <a:r>
              <a:rPr lang="tr-TR" altLang="tr-TR" b="1">
                <a:solidFill>
                  <a:srgbClr val="212A35"/>
                </a:solidFill>
                <a:cs typeface="Calibri" panose="020F0502020204030204" pitchFamily="34" charset="0"/>
              </a:rPr>
              <a:t>Görevleri</a:t>
            </a:r>
            <a:endParaRPr lang="tr-TR" altLang="tr-TR">
              <a:cs typeface="Calibri" panose="020F0502020204030204" pitchFamily="34" charset="0"/>
            </a:endParaRPr>
          </a:p>
        </p:txBody>
      </p:sp>
      <p:sp>
        <p:nvSpPr>
          <p:cNvPr id="12" name="object 7">
            <a:extLst>
              <a:ext uri="{FF2B5EF4-FFF2-40B4-BE49-F238E27FC236}">
                <a16:creationId xmlns:a16="http://schemas.microsoft.com/office/drawing/2014/main" id="{41FB519E-CE67-F333-20FA-CDA7A8374196}"/>
              </a:ext>
            </a:extLst>
          </p:cNvPr>
          <p:cNvSpPr/>
          <p:nvPr/>
        </p:nvSpPr>
        <p:spPr>
          <a:xfrm>
            <a:off x="303213" y="1176338"/>
            <a:ext cx="4911725" cy="479425"/>
          </a:xfrm>
          <a:prstGeom prst="rect">
            <a:avLst/>
          </a:prstGeom>
          <a:blipFill>
            <a:blip r:embed="rId5" cstate="print"/>
            <a:stretch>
              <a:fillRect/>
            </a:stretch>
          </a:blipFill>
        </p:spPr>
        <p:txBody>
          <a:bodyPr lIns="0" tIns="0" rIns="0" bIns="0"/>
          <a:lstStyle/>
          <a:p>
            <a:pPr marL="12700" eaLnBrk="1" fontAlgn="auto" hangingPunct="1">
              <a:spcBef>
                <a:spcPts val="90"/>
              </a:spcBef>
              <a:spcAft>
                <a:spcPts val="0"/>
              </a:spcAft>
              <a:defRPr/>
            </a:pPr>
            <a:r>
              <a:rPr lang="tr-TR" sz="2400" spc="-10" dirty="0">
                <a:solidFill>
                  <a:srgbClr val="FFFFFF"/>
                </a:solidFill>
                <a:latin typeface="Calibri"/>
                <a:cs typeface="Calibri"/>
              </a:rPr>
              <a:t>Adayların </a:t>
            </a:r>
            <a:r>
              <a:rPr lang="tr-TR" sz="2400" spc="-5" dirty="0">
                <a:solidFill>
                  <a:srgbClr val="FFFFFF"/>
                </a:solidFill>
                <a:latin typeface="Calibri"/>
                <a:cs typeface="Calibri"/>
              </a:rPr>
              <a:t>kimlik </a:t>
            </a:r>
            <a:r>
              <a:rPr lang="tr-TR" sz="2400" spc="-15" dirty="0">
                <a:solidFill>
                  <a:srgbClr val="FFFFFF"/>
                </a:solidFill>
                <a:latin typeface="Calibri"/>
                <a:cs typeface="Calibri"/>
              </a:rPr>
              <a:t>kontrollerinin</a:t>
            </a:r>
            <a:r>
              <a:rPr lang="tr-TR" sz="2400" spc="80" dirty="0">
                <a:solidFill>
                  <a:srgbClr val="FFFFFF"/>
                </a:solidFill>
                <a:latin typeface="Calibri"/>
                <a:cs typeface="Calibri"/>
              </a:rPr>
              <a:t> </a:t>
            </a:r>
            <a:r>
              <a:rPr lang="tr-TR" sz="2400" spc="-10" dirty="0">
                <a:solidFill>
                  <a:srgbClr val="FFFFFF"/>
                </a:solidFill>
                <a:latin typeface="Calibri"/>
                <a:cs typeface="Calibri"/>
              </a:rPr>
              <a:t>yapılması</a:t>
            </a:r>
            <a:endParaRPr lang="tr-TR" sz="2400" dirty="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1F755F97-B6C5-CA3B-E4F8-90CCB2B53BA2}"/>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20C6F3B5-5930-4AEC-B690-6F19DA3A6F58}" type="slidenum">
              <a:rPr lang="tr-TR" altLang="tr-TR" smtClean="0">
                <a:solidFill>
                  <a:srgbClr val="A50100"/>
                </a:solidFill>
              </a:rPr>
              <a:pPr>
                <a:defRPr/>
              </a:pPr>
              <a:t>81</a:t>
            </a:fld>
            <a:endParaRPr lang="tr-TR" altLang="tr-TR">
              <a:solidFill>
                <a:srgbClr val="A50100"/>
              </a:solidFill>
            </a:endParaRPr>
          </a:p>
        </p:txBody>
      </p:sp>
      <p:sp>
        <p:nvSpPr>
          <p:cNvPr id="89091" name="object 2">
            <a:extLst>
              <a:ext uri="{FF2B5EF4-FFF2-40B4-BE49-F238E27FC236}">
                <a16:creationId xmlns:a16="http://schemas.microsoft.com/office/drawing/2014/main" id="{C2616277-CC3C-8B62-55AB-21A49816D286}"/>
              </a:ext>
            </a:extLst>
          </p:cNvPr>
          <p:cNvSpPr>
            <a:spLocks noChangeArrowheads="1"/>
          </p:cNvSpPr>
          <p:nvPr/>
        </p:nvSpPr>
        <p:spPr bwMode="auto">
          <a:xfrm>
            <a:off x="4641850" y="3087688"/>
            <a:ext cx="6889750" cy="309721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altLang="tr-TR" sz="1800"/>
          </a:p>
        </p:txBody>
      </p:sp>
      <p:sp>
        <p:nvSpPr>
          <p:cNvPr id="89092" name="object 14">
            <a:extLst>
              <a:ext uri="{FF2B5EF4-FFF2-40B4-BE49-F238E27FC236}">
                <a16:creationId xmlns:a16="http://schemas.microsoft.com/office/drawing/2014/main" id="{6F5F44BF-070C-F6EF-3C85-82BCB00298B3}"/>
              </a:ext>
            </a:extLst>
          </p:cNvPr>
          <p:cNvSpPr>
            <a:spLocks noChangeArrowheads="1"/>
          </p:cNvSpPr>
          <p:nvPr/>
        </p:nvSpPr>
        <p:spPr bwMode="auto">
          <a:xfrm>
            <a:off x="5316538" y="1003300"/>
            <a:ext cx="2978150" cy="18129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altLang="tr-TR" sz="1800"/>
          </a:p>
        </p:txBody>
      </p:sp>
      <p:sp>
        <p:nvSpPr>
          <p:cNvPr id="89093" name="object 15">
            <a:extLst>
              <a:ext uri="{FF2B5EF4-FFF2-40B4-BE49-F238E27FC236}">
                <a16:creationId xmlns:a16="http://schemas.microsoft.com/office/drawing/2014/main" id="{8244BA60-53FF-46E7-0683-33A63E06CB49}"/>
              </a:ext>
            </a:extLst>
          </p:cNvPr>
          <p:cNvSpPr>
            <a:spLocks/>
          </p:cNvSpPr>
          <p:nvPr/>
        </p:nvSpPr>
        <p:spPr bwMode="auto">
          <a:xfrm>
            <a:off x="5372100" y="1625600"/>
            <a:ext cx="1000125" cy="1187450"/>
          </a:xfrm>
          <a:custGeom>
            <a:avLst/>
            <a:gdLst>
              <a:gd name="T0" fmla="*/ 0 w 1000125"/>
              <a:gd name="T1" fmla="*/ 1189487 h 1186179"/>
              <a:gd name="T2" fmla="*/ 999744 w 1000125"/>
              <a:gd name="T3" fmla="*/ 1189487 h 1186179"/>
              <a:gd name="T4" fmla="*/ 999744 w 1000125"/>
              <a:gd name="T5" fmla="*/ 0 h 1186179"/>
              <a:gd name="T6" fmla="*/ 0 w 1000125"/>
              <a:gd name="T7" fmla="*/ 0 h 1186179"/>
              <a:gd name="T8" fmla="*/ 0 w 1000125"/>
              <a:gd name="T9" fmla="*/ 1189487 h 1186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125" h="1186179">
                <a:moveTo>
                  <a:pt x="0" y="1185672"/>
                </a:moveTo>
                <a:lnTo>
                  <a:pt x="999744" y="1185672"/>
                </a:lnTo>
                <a:lnTo>
                  <a:pt x="999744" y="0"/>
                </a:lnTo>
                <a:lnTo>
                  <a:pt x="0" y="0"/>
                </a:lnTo>
                <a:lnTo>
                  <a:pt x="0" y="1185672"/>
                </a:lnTo>
                <a:close/>
              </a:path>
            </a:pathLst>
          </a:custGeom>
          <a:noFill/>
          <a:ln w="76200">
            <a:solidFill>
              <a:srgbClr val="FD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tr-TR"/>
          </a:p>
        </p:txBody>
      </p:sp>
      <p:sp>
        <p:nvSpPr>
          <p:cNvPr id="89094" name="object 16">
            <a:extLst>
              <a:ext uri="{FF2B5EF4-FFF2-40B4-BE49-F238E27FC236}">
                <a16:creationId xmlns:a16="http://schemas.microsoft.com/office/drawing/2014/main" id="{5D2E0A24-1E4F-CEA9-2344-C72D24F05A5D}"/>
              </a:ext>
            </a:extLst>
          </p:cNvPr>
          <p:cNvSpPr>
            <a:spLocks/>
          </p:cNvSpPr>
          <p:nvPr/>
        </p:nvSpPr>
        <p:spPr bwMode="auto">
          <a:xfrm>
            <a:off x="7604125" y="3228975"/>
            <a:ext cx="1693863" cy="280988"/>
          </a:xfrm>
          <a:custGeom>
            <a:avLst/>
            <a:gdLst>
              <a:gd name="T0" fmla="*/ 0 w 1694815"/>
              <a:gd name="T1" fmla="*/ 281369 h 280670"/>
              <a:gd name="T2" fmla="*/ 1691834 w 1694815"/>
              <a:gd name="T3" fmla="*/ 281369 h 280670"/>
              <a:gd name="T4" fmla="*/ 1691834 w 1694815"/>
              <a:gd name="T5" fmla="*/ 0 h 280670"/>
              <a:gd name="T6" fmla="*/ 0 w 1694815"/>
              <a:gd name="T7" fmla="*/ 0 h 280670"/>
              <a:gd name="T8" fmla="*/ 0 w 1694815"/>
              <a:gd name="T9" fmla="*/ 281369 h 280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4815" h="280670">
                <a:moveTo>
                  <a:pt x="0" y="280415"/>
                </a:moveTo>
                <a:lnTo>
                  <a:pt x="1694688" y="280415"/>
                </a:lnTo>
                <a:lnTo>
                  <a:pt x="1694688" y="0"/>
                </a:lnTo>
                <a:lnTo>
                  <a:pt x="0" y="0"/>
                </a:lnTo>
                <a:lnTo>
                  <a:pt x="0" y="280415"/>
                </a:lnTo>
                <a:close/>
              </a:path>
            </a:pathLst>
          </a:custGeom>
          <a:noFill/>
          <a:ln w="76200">
            <a:solidFill>
              <a:srgbClr val="FD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tr-TR"/>
          </a:p>
        </p:txBody>
      </p:sp>
      <p:sp>
        <p:nvSpPr>
          <p:cNvPr id="89095" name="object 17">
            <a:extLst>
              <a:ext uri="{FF2B5EF4-FFF2-40B4-BE49-F238E27FC236}">
                <a16:creationId xmlns:a16="http://schemas.microsoft.com/office/drawing/2014/main" id="{D7332E19-B9AF-D2E9-9A4C-4D2909E5E9B4}"/>
              </a:ext>
            </a:extLst>
          </p:cNvPr>
          <p:cNvSpPr>
            <a:spLocks noChangeArrowheads="1"/>
          </p:cNvSpPr>
          <p:nvPr/>
        </p:nvSpPr>
        <p:spPr bwMode="auto">
          <a:xfrm>
            <a:off x="1244600" y="3368675"/>
            <a:ext cx="1766888" cy="2087563"/>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altLang="tr-TR" sz="1800"/>
          </a:p>
        </p:txBody>
      </p:sp>
      <p:sp>
        <p:nvSpPr>
          <p:cNvPr id="89096" name="object 19">
            <a:extLst>
              <a:ext uri="{FF2B5EF4-FFF2-40B4-BE49-F238E27FC236}">
                <a16:creationId xmlns:a16="http://schemas.microsoft.com/office/drawing/2014/main" id="{DA2DAB10-5402-0B26-2659-3FE64741A66E}"/>
              </a:ext>
            </a:extLst>
          </p:cNvPr>
          <p:cNvSpPr>
            <a:spLocks/>
          </p:cNvSpPr>
          <p:nvPr/>
        </p:nvSpPr>
        <p:spPr bwMode="auto">
          <a:xfrm>
            <a:off x="6270625" y="4740275"/>
            <a:ext cx="1706563" cy="722313"/>
          </a:xfrm>
          <a:custGeom>
            <a:avLst/>
            <a:gdLst>
              <a:gd name="T0" fmla="*/ 10139 w 1706879"/>
              <a:gd name="T1" fmla="*/ 304919 h 722629"/>
              <a:gd name="T2" fmla="*/ 86704 w 1706879"/>
              <a:gd name="T3" fmla="*/ 202065 h 722629"/>
              <a:gd name="T4" fmla="*/ 187400 w 1706879"/>
              <a:gd name="T5" fmla="*/ 135090 h 722629"/>
              <a:gd name="T6" fmla="*/ 272294 w 1706879"/>
              <a:gd name="T7" fmla="*/ 96483 h 722629"/>
              <a:gd name="T8" fmla="*/ 369624 w 1706879"/>
              <a:gd name="T9" fmla="*/ 63457 h 722629"/>
              <a:gd name="T10" fmla="*/ 477872 w 1706879"/>
              <a:gd name="T11" fmla="*/ 36656 h 722629"/>
              <a:gd name="T12" fmla="*/ 595526 w 1706879"/>
              <a:gd name="T13" fmla="*/ 16720 h 722629"/>
              <a:gd name="T14" fmla="*/ 721060 w 1706879"/>
              <a:gd name="T15" fmla="*/ 4286 h 722629"/>
              <a:gd name="T16" fmla="*/ 852965 w 1706879"/>
              <a:gd name="T17" fmla="*/ 0 h 722629"/>
              <a:gd name="T18" fmla="*/ 984871 w 1706879"/>
              <a:gd name="T19" fmla="*/ 4286 h 722629"/>
              <a:gd name="T20" fmla="*/ 1110405 w 1706879"/>
              <a:gd name="T21" fmla="*/ 16720 h 722629"/>
              <a:gd name="T22" fmla="*/ 1228060 w 1706879"/>
              <a:gd name="T23" fmla="*/ 36656 h 722629"/>
              <a:gd name="T24" fmla="*/ 1336309 w 1706879"/>
              <a:gd name="T25" fmla="*/ 63457 h 722629"/>
              <a:gd name="T26" fmla="*/ 1433638 w 1706879"/>
              <a:gd name="T27" fmla="*/ 96483 h 722629"/>
              <a:gd name="T28" fmla="*/ 1518531 w 1706879"/>
              <a:gd name="T29" fmla="*/ 135090 h 722629"/>
              <a:gd name="T30" fmla="*/ 1589468 w 1706879"/>
              <a:gd name="T31" fmla="*/ 178638 h 722629"/>
              <a:gd name="T32" fmla="*/ 1683401 w 1706879"/>
              <a:gd name="T33" fmla="*/ 277992 h 722629"/>
              <a:gd name="T34" fmla="*/ 1705932 w 1706879"/>
              <a:gd name="T35" fmla="*/ 360714 h 722629"/>
              <a:gd name="T36" fmla="*/ 1683401 w 1706879"/>
              <a:gd name="T37" fmla="*/ 443423 h 722629"/>
              <a:gd name="T38" fmla="*/ 1589468 w 1706879"/>
              <a:gd name="T39" fmla="*/ 542773 h 722629"/>
              <a:gd name="T40" fmla="*/ 1518531 w 1706879"/>
              <a:gd name="T41" fmla="*/ 586321 h 722629"/>
              <a:gd name="T42" fmla="*/ 1433638 w 1706879"/>
              <a:gd name="T43" fmla="*/ 624931 h 722629"/>
              <a:gd name="T44" fmla="*/ 1336309 w 1706879"/>
              <a:gd name="T45" fmla="*/ 657960 h 722629"/>
              <a:gd name="T46" fmla="*/ 1228060 w 1706879"/>
              <a:gd name="T47" fmla="*/ 684764 h 722629"/>
              <a:gd name="T48" fmla="*/ 1110405 w 1706879"/>
              <a:gd name="T49" fmla="*/ 704706 h 722629"/>
              <a:gd name="T50" fmla="*/ 984871 w 1706879"/>
              <a:gd name="T51" fmla="*/ 717140 h 722629"/>
              <a:gd name="T52" fmla="*/ 852965 w 1706879"/>
              <a:gd name="T53" fmla="*/ 721428 h 722629"/>
              <a:gd name="T54" fmla="*/ 721060 w 1706879"/>
              <a:gd name="T55" fmla="*/ 717140 h 722629"/>
              <a:gd name="T56" fmla="*/ 595526 w 1706879"/>
              <a:gd name="T57" fmla="*/ 704706 h 722629"/>
              <a:gd name="T58" fmla="*/ 477872 w 1706879"/>
              <a:gd name="T59" fmla="*/ 684764 h 722629"/>
              <a:gd name="T60" fmla="*/ 369624 w 1706879"/>
              <a:gd name="T61" fmla="*/ 657960 h 722629"/>
              <a:gd name="T62" fmla="*/ 272294 w 1706879"/>
              <a:gd name="T63" fmla="*/ 624931 h 722629"/>
              <a:gd name="T64" fmla="*/ 187400 w 1706879"/>
              <a:gd name="T65" fmla="*/ 586321 h 722629"/>
              <a:gd name="T66" fmla="*/ 116463 w 1706879"/>
              <a:gd name="T67" fmla="*/ 542773 h 722629"/>
              <a:gd name="T68" fmla="*/ 22530 w 1706879"/>
              <a:gd name="T69" fmla="*/ 443423 h 722629"/>
              <a:gd name="T70" fmla="*/ 0 w 1706879"/>
              <a:gd name="T71" fmla="*/ 360714 h 7226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06879" h="722629">
                <a:moveTo>
                  <a:pt x="0" y="361188"/>
                </a:moveTo>
                <a:lnTo>
                  <a:pt x="10145" y="305319"/>
                </a:lnTo>
                <a:lnTo>
                  <a:pt x="39569" y="252153"/>
                </a:lnTo>
                <a:lnTo>
                  <a:pt x="86752" y="202329"/>
                </a:lnTo>
                <a:lnTo>
                  <a:pt x="150177" y="156491"/>
                </a:lnTo>
                <a:lnTo>
                  <a:pt x="187505" y="135267"/>
                </a:lnTo>
                <a:lnTo>
                  <a:pt x="228324" y="115279"/>
                </a:lnTo>
                <a:lnTo>
                  <a:pt x="272444" y="96609"/>
                </a:lnTo>
                <a:lnTo>
                  <a:pt x="319675" y="79336"/>
                </a:lnTo>
                <a:lnTo>
                  <a:pt x="369828" y="63541"/>
                </a:lnTo>
                <a:lnTo>
                  <a:pt x="422712" y="49304"/>
                </a:lnTo>
                <a:lnTo>
                  <a:pt x="478138" y="36704"/>
                </a:lnTo>
                <a:lnTo>
                  <a:pt x="535916" y="25823"/>
                </a:lnTo>
                <a:lnTo>
                  <a:pt x="595856" y="16741"/>
                </a:lnTo>
                <a:lnTo>
                  <a:pt x="657768" y="9537"/>
                </a:lnTo>
                <a:lnTo>
                  <a:pt x="721462" y="4292"/>
                </a:lnTo>
                <a:lnTo>
                  <a:pt x="786749" y="1086"/>
                </a:lnTo>
                <a:lnTo>
                  <a:pt x="853439" y="0"/>
                </a:lnTo>
                <a:lnTo>
                  <a:pt x="920130" y="1086"/>
                </a:lnTo>
                <a:lnTo>
                  <a:pt x="985417" y="4292"/>
                </a:lnTo>
                <a:lnTo>
                  <a:pt x="1049111" y="9537"/>
                </a:lnTo>
                <a:lnTo>
                  <a:pt x="1111023" y="16741"/>
                </a:lnTo>
                <a:lnTo>
                  <a:pt x="1170963" y="25823"/>
                </a:lnTo>
                <a:lnTo>
                  <a:pt x="1228741" y="36704"/>
                </a:lnTo>
                <a:lnTo>
                  <a:pt x="1284167" y="49304"/>
                </a:lnTo>
                <a:lnTo>
                  <a:pt x="1337051" y="63541"/>
                </a:lnTo>
                <a:lnTo>
                  <a:pt x="1387204" y="79336"/>
                </a:lnTo>
                <a:lnTo>
                  <a:pt x="1434435" y="96609"/>
                </a:lnTo>
                <a:lnTo>
                  <a:pt x="1478555" y="115279"/>
                </a:lnTo>
                <a:lnTo>
                  <a:pt x="1519374" y="135267"/>
                </a:lnTo>
                <a:lnTo>
                  <a:pt x="1556702" y="156491"/>
                </a:lnTo>
                <a:lnTo>
                  <a:pt x="1590350" y="178872"/>
                </a:lnTo>
                <a:lnTo>
                  <a:pt x="1645844" y="226783"/>
                </a:lnTo>
                <a:lnTo>
                  <a:pt x="1684337" y="278358"/>
                </a:lnTo>
                <a:lnTo>
                  <a:pt x="1704312" y="332956"/>
                </a:lnTo>
                <a:lnTo>
                  <a:pt x="1706880" y="361188"/>
                </a:lnTo>
                <a:lnTo>
                  <a:pt x="1704312" y="389414"/>
                </a:lnTo>
                <a:lnTo>
                  <a:pt x="1684337" y="444005"/>
                </a:lnTo>
                <a:lnTo>
                  <a:pt x="1645844" y="495576"/>
                </a:lnTo>
                <a:lnTo>
                  <a:pt x="1590350" y="543486"/>
                </a:lnTo>
                <a:lnTo>
                  <a:pt x="1556702" y="565867"/>
                </a:lnTo>
                <a:lnTo>
                  <a:pt x="1519374" y="587092"/>
                </a:lnTo>
                <a:lnTo>
                  <a:pt x="1478555" y="607081"/>
                </a:lnTo>
                <a:lnTo>
                  <a:pt x="1434435" y="625752"/>
                </a:lnTo>
                <a:lnTo>
                  <a:pt x="1387204" y="643027"/>
                </a:lnTo>
                <a:lnTo>
                  <a:pt x="1337051" y="658824"/>
                </a:lnTo>
                <a:lnTo>
                  <a:pt x="1284167" y="673063"/>
                </a:lnTo>
                <a:lnTo>
                  <a:pt x="1228741" y="685664"/>
                </a:lnTo>
                <a:lnTo>
                  <a:pt x="1170963" y="696547"/>
                </a:lnTo>
                <a:lnTo>
                  <a:pt x="1111023" y="705631"/>
                </a:lnTo>
                <a:lnTo>
                  <a:pt x="1049111" y="712836"/>
                </a:lnTo>
                <a:lnTo>
                  <a:pt x="985417" y="718082"/>
                </a:lnTo>
                <a:lnTo>
                  <a:pt x="920130" y="721289"/>
                </a:lnTo>
                <a:lnTo>
                  <a:pt x="853439" y="722376"/>
                </a:lnTo>
                <a:lnTo>
                  <a:pt x="786749" y="721289"/>
                </a:lnTo>
                <a:lnTo>
                  <a:pt x="721462" y="718082"/>
                </a:lnTo>
                <a:lnTo>
                  <a:pt x="657768" y="712836"/>
                </a:lnTo>
                <a:lnTo>
                  <a:pt x="595856" y="705631"/>
                </a:lnTo>
                <a:lnTo>
                  <a:pt x="535916" y="696547"/>
                </a:lnTo>
                <a:lnTo>
                  <a:pt x="478138" y="685664"/>
                </a:lnTo>
                <a:lnTo>
                  <a:pt x="422712" y="673063"/>
                </a:lnTo>
                <a:lnTo>
                  <a:pt x="369828" y="658824"/>
                </a:lnTo>
                <a:lnTo>
                  <a:pt x="319675" y="643027"/>
                </a:lnTo>
                <a:lnTo>
                  <a:pt x="272444" y="625752"/>
                </a:lnTo>
                <a:lnTo>
                  <a:pt x="228324" y="607081"/>
                </a:lnTo>
                <a:lnTo>
                  <a:pt x="187505" y="587092"/>
                </a:lnTo>
                <a:lnTo>
                  <a:pt x="150177" y="565867"/>
                </a:lnTo>
                <a:lnTo>
                  <a:pt x="116529" y="543486"/>
                </a:lnTo>
                <a:lnTo>
                  <a:pt x="61035" y="495576"/>
                </a:lnTo>
                <a:lnTo>
                  <a:pt x="22542" y="444005"/>
                </a:lnTo>
                <a:lnTo>
                  <a:pt x="2567" y="389414"/>
                </a:lnTo>
                <a:lnTo>
                  <a:pt x="0" y="361188"/>
                </a:lnTo>
                <a:close/>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tr-TR"/>
          </a:p>
        </p:txBody>
      </p:sp>
      <p:sp>
        <p:nvSpPr>
          <p:cNvPr id="10" name="object 22">
            <a:extLst>
              <a:ext uri="{FF2B5EF4-FFF2-40B4-BE49-F238E27FC236}">
                <a16:creationId xmlns:a16="http://schemas.microsoft.com/office/drawing/2014/main" id="{E007DE73-E533-335B-515C-8645CCC37F62}"/>
              </a:ext>
            </a:extLst>
          </p:cNvPr>
          <p:cNvSpPr/>
          <p:nvPr/>
        </p:nvSpPr>
        <p:spPr>
          <a:xfrm>
            <a:off x="4405313" y="1809750"/>
            <a:ext cx="719137" cy="811213"/>
          </a:xfrm>
          <a:custGeom>
            <a:avLst/>
            <a:gdLst/>
            <a:ahLst/>
            <a:cxnLst/>
            <a:rect l="l" t="t" r="r" b="b"/>
            <a:pathLst>
              <a:path w="722629" h="722630">
                <a:moveTo>
                  <a:pt x="0" y="361188"/>
                </a:moveTo>
                <a:lnTo>
                  <a:pt x="3296" y="312168"/>
                </a:lnTo>
                <a:lnTo>
                  <a:pt x="12899" y="265156"/>
                </a:lnTo>
                <a:lnTo>
                  <a:pt x="28378" y="220581"/>
                </a:lnTo>
                <a:lnTo>
                  <a:pt x="49304" y="178872"/>
                </a:lnTo>
                <a:lnTo>
                  <a:pt x="75246" y="140460"/>
                </a:lnTo>
                <a:lnTo>
                  <a:pt x="105775" y="105775"/>
                </a:lnTo>
                <a:lnTo>
                  <a:pt x="140460" y="75246"/>
                </a:lnTo>
                <a:lnTo>
                  <a:pt x="178872" y="49304"/>
                </a:lnTo>
                <a:lnTo>
                  <a:pt x="220581" y="28378"/>
                </a:lnTo>
                <a:lnTo>
                  <a:pt x="265156" y="12899"/>
                </a:lnTo>
                <a:lnTo>
                  <a:pt x="312168" y="3296"/>
                </a:lnTo>
                <a:lnTo>
                  <a:pt x="361188" y="0"/>
                </a:lnTo>
                <a:lnTo>
                  <a:pt x="410207" y="3296"/>
                </a:lnTo>
                <a:lnTo>
                  <a:pt x="457219" y="12899"/>
                </a:lnTo>
                <a:lnTo>
                  <a:pt x="501794" y="28378"/>
                </a:lnTo>
                <a:lnTo>
                  <a:pt x="543503" y="49304"/>
                </a:lnTo>
                <a:lnTo>
                  <a:pt x="581915" y="75246"/>
                </a:lnTo>
                <a:lnTo>
                  <a:pt x="616600" y="105775"/>
                </a:lnTo>
                <a:lnTo>
                  <a:pt x="647129" y="140460"/>
                </a:lnTo>
                <a:lnTo>
                  <a:pt x="673071" y="178872"/>
                </a:lnTo>
                <a:lnTo>
                  <a:pt x="693997" y="220581"/>
                </a:lnTo>
                <a:lnTo>
                  <a:pt x="709476" y="265156"/>
                </a:lnTo>
                <a:lnTo>
                  <a:pt x="719079" y="312168"/>
                </a:lnTo>
                <a:lnTo>
                  <a:pt x="722376" y="361188"/>
                </a:lnTo>
                <a:lnTo>
                  <a:pt x="719079" y="410207"/>
                </a:lnTo>
                <a:lnTo>
                  <a:pt x="709476" y="457219"/>
                </a:lnTo>
                <a:lnTo>
                  <a:pt x="693997" y="501794"/>
                </a:lnTo>
                <a:lnTo>
                  <a:pt x="673071" y="543503"/>
                </a:lnTo>
                <a:lnTo>
                  <a:pt x="647129" y="581915"/>
                </a:lnTo>
                <a:lnTo>
                  <a:pt x="616600" y="616600"/>
                </a:lnTo>
                <a:lnTo>
                  <a:pt x="581915" y="647129"/>
                </a:lnTo>
                <a:lnTo>
                  <a:pt x="543503" y="673071"/>
                </a:lnTo>
                <a:lnTo>
                  <a:pt x="501794" y="693997"/>
                </a:lnTo>
                <a:lnTo>
                  <a:pt x="457219" y="709476"/>
                </a:lnTo>
                <a:lnTo>
                  <a:pt x="410207" y="719079"/>
                </a:lnTo>
                <a:lnTo>
                  <a:pt x="361188" y="722376"/>
                </a:lnTo>
                <a:lnTo>
                  <a:pt x="312168" y="719079"/>
                </a:lnTo>
                <a:lnTo>
                  <a:pt x="265156" y="709476"/>
                </a:lnTo>
                <a:lnTo>
                  <a:pt x="220581" y="693997"/>
                </a:lnTo>
                <a:lnTo>
                  <a:pt x="178872" y="673071"/>
                </a:lnTo>
                <a:lnTo>
                  <a:pt x="140460" y="647129"/>
                </a:lnTo>
                <a:lnTo>
                  <a:pt x="105775" y="616600"/>
                </a:lnTo>
                <a:lnTo>
                  <a:pt x="75246" y="581915"/>
                </a:lnTo>
                <a:lnTo>
                  <a:pt x="49304" y="543503"/>
                </a:lnTo>
                <a:lnTo>
                  <a:pt x="28378" y="501794"/>
                </a:lnTo>
                <a:lnTo>
                  <a:pt x="12899" y="457219"/>
                </a:lnTo>
                <a:lnTo>
                  <a:pt x="3296" y="410207"/>
                </a:lnTo>
                <a:lnTo>
                  <a:pt x="0" y="361188"/>
                </a:lnTo>
                <a:close/>
              </a:path>
            </a:pathLst>
          </a:custGeom>
          <a:solidFill>
            <a:schemeClr val="accent5"/>
          </a:solidFill>
          <a:ln w="12192">
            <a:solidFill>
              <a:srgbClr val="000000"/>
            </a:solidFill>
          </a:ln>
        </p:spPr>
        <p:txBody>
          <a:bodyPr lIns="0" tIns="0" rIns="0" bIns="0"/>
          <a:lstStyle/>
          <a:p>
            <a:pPr eaLnBrk="1" fontAlgn="auto" hangingPunct="1">
              <a:spcBef>
                <a:spcPts val="0"/>
              </a:spcBef>
              <a:spcAft>
                <a:spcPts val="0"/>
              </a:spcAft>
              <a:defRPr/>
            </a:pPr>
            <a:endParaRPr>
              <a:solidFill>
                <a:schemeClr val="accent5"/>
              </a:solidFill>
              <a:latin typeface="+mn-lt"/>
            </a:endParaRPr>
          </a:p>
        </p:txBody>
      </p:sp>
      <p:sp>
        <p:nvSpPr>
          <p:cNvPr id="89098" name="object 24">
            <a:extLst>
              <a:ext uri="{FF2B5EF4-FFF2-40B4-BE49-F238E27FC236}">
                <a16:creationId xmlns:a16="http://schemas.microsoft.com/office/drawing/2014/main" id="{1D710436-8EE8-C37B-3790-9DA939861624}"/>
              </a:ext>
            </a:extLst>
          </p:cNvPr>
          <p:cNvSpPr>
            <a:spLocks/>
          </p:cNvSpPr>
          <p:nvPr/>
        </p:nvSpPr>
        <p:spPr bwMode="auto">
          <a:xfrm>
            <a:off x="3749675" y="3938588"/>
            <a:ext cx="719138" cy="722312"/>
          </a:xfrm>
          <a:custGeom>
            <a:avLst/>
            <a:gdLst>
              <a:gd name="T0" fmla="*/ 359189 w 719454"/>
              <a:gd name="T1" fmla="*/ 0 h 722629"/>
              <a:gd name="T2" fmla="*/ 310452 w 719454"/>
              <a:gd name="T3" fmla="*/ 3293 h 722629"/>
              <a:gd name="T4" fmla="*/ 263706 w 719454"/>
              <a:gd name="T5" fmla="*/ 12881 h 722629"/>
              <a:gd name="T6" fmla="*/ 219382 w 719454"/>
              <a:gd name="T7" fmla="*/ 28342 h 722629"/>
              <a:gd name="T8" fmla="*/ 177904 w 719454"/>
              <a:gd name="T9" fmla="*/ 49238 h 722629"/>
              <a:gd name="T10" fmla="*/ 139704 w 719454"/>
              <a:gd name="T11" fmla="*/ 75147 h 722629"/>
              <a:gd name="T12" fmla="*/ 105208 w 719454"/>
              <a:gd name="T13" fmla="*/ 105637 h 722629"/>
              <a:gd name="T14" fmla="*/ 74844 w 719454"/>
              <a:gd name="T15" fmla="*/ 140274 h 722629"/>
              <a:gd name="T16" fmla="*/ 49040 w 719454"/>
              <a:gd name="T17" fmla="*/ 178638 h 722629"/>
              <a:gd name="T18" fmla="*/ 28229 w 719454"/>
              <a:gd name="T19" fmla="*/ 220290 h 722629"/>
              <a:gd name="T20" fmla="*/ 12830 w 719454"/>
              <a:gd name="T21" fmla="*/ 264808 h 722629"/>
              <a:gd name="T22" fmla="*/ 3280 w 719454"/>
              <a:gd name="T23" fmla="*/ 311757 h 722629"/>
              <a:gd name="T24" fmla="*/ 0 w 719454"/>
              <a:gd name="T25" fmla="*/ 360714 h 722629"/>
              <a:gd name="T26" fmla="*/ 3280 w 719454"/>
              <a:gd name="T27" fmla="*/ 409667 h 722629"/>
              <a:gd name="T28" fmla="*/ 12830 w 719454"/>
              <a:gd name="T29" fmla="*/ 456618 h 722629"/>
              <a:gd name="T30" fmla="*/ 28229 w 719454"/>
              <a:gd name="T31" fmla="*/ 501134 h 722629"/>
              <a:gd name="T32" fmla="*/ 49040 w 719454"/>
              <a:gd name="T33" fmla="*/ 542789 h 722629"/>
              <a:gd name="T34" fmla="*/ 74844 w 719454"/>
              <a:gd name="T35" fmla="*/ 581150 h 722629"/>
              <a:gd name="T36" fmla="*/ 105208 w 719454"/>
              <a:gd name="T37" fmla="*/ 615790 h 722629"/>
              <a:gd name="T38" fmla="*/ 139704 w 719454"/>
              <a:gd name="T39" fmla="*/ 646277 h 722629"/>
              <a:gd name="T40" fmla="*/ 177904 w 719454"/>
              <a:gd name="T41" fmla="*/ 672186 h 722629"/>
              <a:gd name="T42" fmla="*/ 219382 w 719454"/>
              <a:gd name="T43" fmla="*/ 693085 h 722629"/>
              <a:gd name="T44" fmla="*/ 263706 w 719454"/>
              <a:gd name="T45" fmla="*/ 708543 h 722629"/>
              <a:gd name="T46" fmla="*/ 310452 w 719454"/>
              <a:gd name="T47" fmla="*/ 718134 h 722629"/>
              <a:gd name="T48" fmla="*/ 359189 w 719454"/>
              <a:gd name="T49" fmla="*/ 721425 h 722629"/>
              <a:gd name="T50" fmla="*/ 407929 w 719454"/>
              <a:gd name="T51" fmla="*/ 718134 h 722629"/>
              <a:gd name="T52" fmla="*/ 454673 w 719454"/>
              <a:gd name="T53" fmla="*/ 708543 h 722629"/>
              <a:gd name="T54" fmla="*/ 499000 w 719454"/>
              <a:gd name="T55" fmla="*/ 693085 h 722629"/>
              <a:gd name="T56" fmla="*/ 540476 w 719454"/>
              <a:gd name="T57" fmla="*/ 672186 h 722629"/>
              <a:gd name="T58" fmla="*/ 578677 w 719454"/>
              <a:gd name="T59" fmla="*/ 646277 h 722629"/>
              <a:gd name="T60" fmla="*/ 613172 w 719454"/>
              <a:gd name="T61" fmla="*/ 615790 h 722629"/>
              <a:gd name="T62" fmla="*/ 643535 w 719454"/>
              <a:gd name="T63" fmla="*/ 581150 h 722629"/>
              <a:gd name="T64" fmla="*/ 669339 w 719454"/>
              <a:gd name="T65" fmla="*/ 542789 h 722629"/>
              <a:gd name="T66" fmla="*/ 690152 w 719454"/>
              <a:gd name="T67" fmla="*/ 501134 h 722629"/>
              <a:gd name="T68" fmla="*/ 705549 w 719454"/>
              <a:gd name="T69" fmla="*/ 456618 h 722629"/>
              <a:gd name="T70" fmla="*/ 715101 w 719454"/>
              <a:gd name="T71" fmla="*/ 409667 h 722629"/>
              <a:gd name="T72" fmla="*/ 718379 w 719454"/>
              <a:gd name="T73" fmla="*/ 360714 h 722629"/>
              <a:gd name="T74" fmla="*/ 715101 w 719454"/>
              <a:gd name="T75" fmla="*/ 311757 h 722629"/>
              <a:gd name="T76" fmla="*/ 705549 w 719454"/>
              <a:gd name="T77" fmla="*/ 264808 h 722629"/>
              <a:gd name="T78" fmla="*/ 690152 w 719454"/>
              <a:gd name="T79" fmla="*/ 220290 h 722629"/>
              <a:gd name="T80" fmla="*/ 669339 w 719454"/>
              <a:gd name="T81" fmla="*/ 178638 h 722629"/>
              <a:gd name="T82" fmla="*/ 643535 w 719454"/>
              <a:gd name="T83" fmla="*/ 140274 h 722629"/>
              <a:gd name="T84" fmla="*/ 613172 w 719454"/>
              <a:gd name="T85" fmla="*/ 105637 h 722629"/>
              <a:gd name="T86" fmla="*/ 578677 w 719454"/>
              <a:gd name="T87" fmla="*/ 75147 h 722629"/>
              <a:gd name="T88" fmla="*/ 540476 w 719454"/>
              <a:gd name="T89" fmla="*/ 49238 h 722629"/>
              <a:gd name="T90" fmla="*/ 499000 w 719454"/>
              <a:gd name="T91" fmla="*/ 28342 h 722629"/>
              <a:gd name="T92" fmla="*/ 454673 w 719454"/>
              <a:gd name="T93" fmla="*/ 12881 h 722629"/>
              <a:gd name="T94" fmla="*/ 407929 w 719454"/>
              <a:gd name="T95" fmla="*/ 3293 h 722629"/>
              <a:gd name="T96" fmla="*/ 359189 w 719454"/>
              <a:gd name="T97" fmla="*/ 0 h 7226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9454" h="722629">
                <a:moveTo>
                  <a:pt x="359663" y="0"/>
                </a:moveTo>
                <a:lnTo>
                  <a:pt x="310861" y="3296"/>
                </a:lnTo>
                <a:lnTo>
                  <a:pt x="264054" y="12899"/>
                </a:lnTo>
                <a:lnTo>
                  <a:pt x="219670" y="28378"/>
                </a:lnTo>
                <a:lnTo>
                  <a:pt x="178138" y="49304"/>
                </a:lnTo>
                <a:lnTo>
                  <a:pt x="139887" y="75246"/>
                </a:lnTo>
                <a:lnTo>
                  <a:pt x="105346" y="105775"/>
                </a:lnTo>
                <a:lnTo>
                  <a:pt x="74943" y="140460"/>
                </a:lnTo>
                <a:lnTo>
                  <a:pt x="49106" y="178872"/>
                </a:lnTo>
                <a:lnTo>
                  <a:pt x="28265" y="220581"/>
                </a:lnTo>
                <a:lnTo>
                  <a:pt x="12848" y="265156"/>
                </a:lnTo>
                <a:lnTo>
                  <a:pt x="3283" y="312168"/>
                </a:lnTo>
                <a:lnTo>
                  <a:pt x="0" y="361188"/>
                </a:lnTo>
                <a:lnTo>
                  <a:pt x="3283" y="410207"/>
                </a:lnTo>
                <a:lnTo>
                  <a:pt x="12848" y="457219"/>
                </a:lnTo>
                <a:lnTo>
                  <a:pt x="28265" y="501794"/>
                </a:lnTo>
                <a:lnTo>
                  <a:pt x="49106" y="543503"/>
                </a:lnTo>
                <a:lnTo>
                  <a:pt x="74943" y="581915"/>
                </a:lnTo>
                <a:lnTo>
                  <a:pt x="105346" y="616600"/>
                </a:lnTo>
                <a:lnTo>
                  <a:pt x="139887" y="647129"/>
                </a:lnTo>
                <a:lnTo>
                  <a:pt x="178138" y="673071"/>
                </a:lnTo>
                <a:lnTo>
                  <a:pt x="219670" y="693997"/>
                </a:lnTo>
                <a:lnTo>
                  <a:pt x="264054" y="709476"/>
                </a:lnTo>
                <a:lnTo>
                  <a:pt x="310861" y="719079"/>
                </a:lnTo>
                <a:lnTo>
                  <a:pt x="359663" y="722376"/>
                </a:lnTo>
                <a:lnTo>
                  <a:pt x="408466" y="719079"/>
                </a:lnTo>
                <a:lnTo>
                  <a:pt x="455273" y="709476"/>
                </a:lnTo>
                <a:lnTo>
                  <a:pt x="499657" y="693997"/>
                </a:lnTo>
                <a:lnTo>
                  <a:pt x="541189" y="673071"/>
                </a:lnTo>
                <a:lnTo>
                  <a:pt x="579440" y="647129"/>
                </a:lnTo>
                <a:lnTo>
                  <a:pt x="613981" y="616600"/>
                </a:lnTo>
                <a:lnTo>
                  <a:pt x="644384" y="581915"/>
                </a:lnTo>
                <a:lnTo>
                  <a:pt x="670221" y="543503"/>
                </a:lnTo>
                <a:lnTo>
                  <a:pt x="691062" y="501794"/>
                </a:lnTo>
                <a:lnTo>
                  <a:pt x="706479" y="457219"/>
                </a:lnTo>
                <a:lnTo>
                  <a:pt x="716044" y="410207"/>
                </a:lnTo>
                <a:lnTo>
                  <a:pt x="719327" y="361188"/>
                </a:lnTo>
                <a:lnTo>
                  <a:pt x="716044" y="312168"/>
                </a:lnTo>
                <a:lnTo>
                  <a:pt x="706479" y="265156"/>
                </a:lnTo>
                <a:lnTo>
                  <a:pt x="691062" y="220581"/>
                </a:lnTo>
                <a:lnTo>
                  <a:pt x="670221" y="178872"/>
                </a:lnTo>
                <a:lnTo>
                  <a:pt x="644384" y="140460"/>
                </a:lnTo>
                <a:lnTo>
                  <a:pt x="613981" y="105775"/>
                </a:lnTo>
                <a:lnTo>
                  <a:pt x="579440" y="75246"/>
                </a:lnTo>
                <a:lnTo>
                  <a:pt x="541189" y="49304"/>
                </a:lnTo>
                <a:lnTo>
                  <a:pt x="499657" y="28378"/>
                </a:lnTo>
                <a:lnTo>
                  <a:pt x="455273" y="12899"/>
                </a:lnTo>
                <a:lnTo>
                  <a:pt x="408466" y="3296"/>
                </a:lnTo>
                <a:lnTo>
                  <a:pt x="3596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a:p>
        </p:txBody>
      </p:sp>
      <p:sp>
        <p:nvSpPr>
          <p:cNvPr id="12" name="object 28">
            <a:extLst>
              <a:ext uri="{FF2B5EF4-FFF2-40B4-BE49-F238E27FC236}">
                <a16:creationId xmlns:a16="http://schemas.microsoft.com/office/drawing/2014/main" id="{CB7B6001-D497-7712-0A5C-55B1B02B0AEC}"/>
              </a:ext>
            </a:extLst>
          </p:cNvPr>
          <p:cNvSpPr/>
          <p:nvPr/>
        </p:nvSpPr>
        <p:spPr>
          <a:xfrm>
            <a:off x="525463" y="4276725"/>
            <a:ext cx="719137" cy="722313"/>
          </a:xfrm>
          <a:custGeom>
            <a:avLst/>
            <a:gdLst/>
            <a:ahLst/>
            <a:cxnLst/>
            <a:rect l="l" t="t" r="r" b="b"/>
            <a:pathLst>
              <a:path w="719455" h="722629">
                <a:moveTo>
                  <a:pt x="0" y="361188"/>
                </a:moveTo>
                <a:lnTo>
                  <a:pt x="3283" y="312168"/>
                </a:lnTo>
                <a:lnTo>
                  <a:pt x="12847" y="265156"/>
                </a:lnTo>
                <a:lnTo>
                  <a:pt x="28263" y="220581"/>
                </a:lnTo>
                <a:lnTo>
                  <a:pt x="49103" y="178872"/>
                </a:lnTo>
                <a:lnTo>
                  <a:pt x="74939" y="140460"/>
                </a:lnTo>
                <a:lnTo>
                  <a:pt x="105341" y="105775"/>
                </a:lnTo>
                <a:lnTo>
                  <a:pt x="139882" y="75246"/>
                </a:lnTo>
                <a:lnTo>
                  <a:pt x="178133" y="49304"/>
                </a:lnTo>
                <a:lnTo>
                  <a:pt x="219664" y="28378"/>
                </a:lnTo>
                <a:lnTo>
                  <a:pt x="264049" y="12899"/>
                </a:lnTo>
                <a:lnTo>
                  <a:pt x="310858" y="3296"/>
                </a:lnTo>
                <a:lnTo>
                  <a:pt x="359664" y="0"/>
                </a:lnTo>
                <a:lnTo>
                  <a:pt x="408469" y="3296"/>
                </a:lnTo>
                <a:lnTo>
                  <a:pt x="455278" y="12899"/>
                </a:lnTo>
                <a:lnTo>
                  <a:pt x="499663" y="28378"/>
                </a:lnTo>
                <a:lnTo>
                  <a:pt x="541194" y="49304"/>
                </a:lnTo>
                <a:lnTo>
                  <a:pt x="579445" y="75246"/>
                </a:lnTo>
                <a:lnTo>
                  <a:pt x="613986" y="105775"/>
                </a:lnTo>
                <a:lnTo>
                  <a:pt x="644388" y="140460"/>
                </a:lnTo>
                <a:lnTo>
                  <a:pt x="670224" y="178872"/>
                </a:lnTo>
                <a:lnTo>
                  <a:pt x="691064" y="220581"/>
                </a:lnTo>
                <a:lnTo>
                  <a:pt x="706480" y="265156"/>
                </a:lnTo>
                <a:lnTo>
                  <a:pt x="716044" y="312168"/>
                </a:lnTo>
                <a:lnTo>
                  <a:pt x="719328" y="361188"/>
                </a:lnTo>
                <a:lnTo>
                  <a:pt x="716044" y="410207"/>
                </a:lnTo>
                <a:lnTo>
                  <a:pt x="706480" y="457219"/>
                </a:lnTo>
                <a:lnTo>
                  <a:pt x="691064" y="501794"/>
                </a:lnTo>
                <a:lnTo>
                  <a:pt x="670224" y="543503"/>
                </a:lnTo>
                <a:lnTo>
                  <a:pt x="644388" y="581915"/>
                </a:lnTo>
                <a:lnTo>
                  <a:pt x="613986" y="616600"/>
                </a:lnTo>
                <a:lnTo>
                  <a:pt x="579445" y="647129"/>
                </a:lnTo>
                <a:lnTo>
                  <a:pt x="541194" y="673071"/>
                </a:lnTo>
                <a:lnTo>
                  <a:pt x="499663" y="693997"/>
                </a:lnTo>
                <a:lnTo>
                  <a:pt x="455278" y="709476"/>
                </a:lnTo>
                <a:lnTo>
                  <a:pt x="408469" y="719079"/>
                </a:lnTo>
                <a:lnTo>
                  <a:pt x="359664" y="722376"/>
                </a:lnTo>
                <a:lnTo>
                  <a:pt x="310858" y="719079"/>
                </a:lnTo>
                <a:lnTo>
                  <a:pt x="264049" y="709476"/>
                </a:lnTo>
                <a:lnTo>
                  <a:pt x="219664" y="693997"/>
                </a:lnTo>
                <a:lnTo>
                  <a:pt x="178133" y="673071"/>
                </a:lnTo>
                <a:lnTo>
                  <a:pt x="139882" y="647129"/>
                </a:lnTo>
                <a:lnTo>
                  <a:pt x="105341" y="616600"/>
                </a:lnTo>
                <a:lnTo>
                  <a:pt x="74939" y="581915"/>
                </a:lnTo>
                <a:lnTo>
                  <a:pt x="49103" y="543503"/>
                </a:lnTo>
                <a:lnTo>
                  <a:pt x="28263" y="501794"/>
                </a:lnTo>
                <a:lnTo>
                  <a:pt x="12847" y="457219"/>
                </a:lnTo>
                <a:lnTo>
                  <a:pt x="3283" y="410207"/>
                </a:lnTo>
                <a:lnTo>
                  <a:pt x="0" y="361188"/>
                </a:lnTo>
                <a:close/>
              </a:path>
            </a:pathLst>
          </a:custGeom>
          <a:solidFill>
            <a:schemeClr val="accent5"/>
          </a:solidFill>
          <a:ln w="12192">
            <a:solidFill>
              <a:srgbClr val="FD0000"/>
            </a:solidFill>
          </a:ln>
        </p:spPr>
        <p:txBody>
          <a:bodyPr lIns="0" tIns="0" rIns="0" bIns="0"/>
          <a:lstStyle/>
          <a:p>
            <a:pPr eaLnBrk="1" fontAlgn="auto" hangingPunct="1">
              <a:spcBef>
                <a:spcPts val="0"/>
              </a:spcBef>
              <a:spcAft>
                <a:spcPts val="0"/>
              </a:spcAft>
              <a:defRPr/>
            </a:pPr>
            <a:endParaRPr>
              <a:solidFill>
                <a:schemeClr val="accent5"/>
              </a:solidFill>
              <a:latin typeface="+mn-lt"/>
            </a:endParaRPr>
          </a:p>
        </p:txBody>
      </p:sp>
      <p:sp>
        <p:nvSpPr>
          <p:cNvPr id="89100" name="object 30">
            <a:extLst>
              <a:ext uri="{FF2B5EF4-FFF2-40B4-BE49-F238E27FC236}">
                <a16:creationId xmlns:a16="http://schemas.microsoft.com/office/drawing/2014/main" id="{95262573-D22F-FFA6-3916-69BC9EF8B786}"/>
              </a:ext>
            </a:extLst>
          </p:cNvPr>
          <p:cNvSpPr>
            <a:spLocks/>
          </p:cNvSpPr>
          <p:nvPr/>
        </p:nvSpPr>
        <p:spPr bwMode="auto">
          <a:xfrm>
            <a:off x="4765675" y="3552825"/>
            <a:ext cx="1052513" cy="1109663"/>
          </a:xfrm>
          <a:custGeom>
            <a:avLst/>
            <a:gdLst>
              <a:gd name="T0" fmla="*/ 0 w 1051560"/>
              <a:gd name="T1" fmla="*/ 1108523 h 1109979"/>
              <a:gd name="T2" fmla="*/ 1054422 w 1051560"/>
              <a:gd name="T3" fmla="*/ 1108523 h 1109979"/>
              <a:gd name="T4" fmla="*/ 1054422 w 1051560"/>
              <a:gd name="T5" fmla="*/ 0 h 1109979"/>
              <a:gd name="T6" fmla="*/ 0 w 1051560"/>
              <a:gd name="T7" fmla="*/ 0 h 1109979"/>
              <a:gd name="T8" fmla="*/ 0 w 1051560"/>
              <a:gd name="T9" fmla="*/ 1108523 h 11099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1560" h="1109979">
                <a:moveTo>
                  <a:pt x="0" y="1109471"/>
                </a:moveTo>
                <a:lnTo>
                  <a:pt x="1051560" y="1109471"/>
                </a:lnTo>
                <a:lnTo>
                  <a:pt x="1051560" y="0"/>
                </a:lnTo>
                <a:lnTo>
                  <a:pt x="0" y="0"/>
                </a:lnTo>
                <a:lnTo>
                  <a:pt x="0" y="1109471"/>
                </a:lnTo>
                <a:close/>
              </a:path>
            </a:pathLst>
          </a:custGeom>
          <a:noFill/>
          <a:ln w="76200">
            <a:solidFill>
              <a:srgbClr val="FD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tr-TR"/>
          </a:p>
        </p:txBody>
      </p:sp>
      <p:sp>
        <p:nvSpPr>
          <p:cNvPr id="89101" name="object 31">
            <a:extLst>
              <a:ext uri="{FF2B5EF4-FFF2-40B4-BE49-F238E27FC236}">
                <a16:creationId xmlns:a16="http://schemas.microsoft.com/office/drawing/2014/main" id="{B66C1985-B1E7-87C4-294A-8CCE5CCA66F4}"/>
              </a:ext>
            </a:extLst>
          </p:cNvPr>
          <p:cNvSpPr>
            <a:spLocks/>
          </p:cNvSpPr>
          <p:nvPr/>
        </p:nvSpPr>
        <p:spPr bwMode="auto">
          <a:xfrm>
            <a:off x="4864100" y="4351338"/>
            <a:ext cx="1309688" cy="1368425"/>
          </a:xfrm>
          <a:custGeom>
            <a:avLst/>
            <a:gdLst>
              <a:gd name="T0" fmla="*/ 1642 w 1310639"/>
              <a:gd name="T1" fmla="*/ 634519 h 1369060"/>
              <a:gd name="T2" fmla="*/ 14443 w 1310639"/>
              <a:gd name="T3" fmla="*/ 539806 h 1369060"/>
              <a:gd name="T4" fmla="*/ 39198 w 1310639"/>
              <a:gd name="T5" fmla="*/ 449724 h 1369060"/>
              <a:gd name="T6" fmla="*/ 75021 w 1310639"/>
              <a:gd name="T7" fmla="*/ 365200 h 1369060"/>
              <a:gd name="T8" fmla="*/ 121029 w 1310639"/>
              <a:gd name="T9" fmla="*/ 287159 h 1369060"/>
              <a:gd name="T10" fmla="*/ 176335 w 1310639"/>
              <a:gd name="T11" fmla="*/ 216520 h 1369060"/>
              <a:gd name="T12" fmla="*/ 240055 w 1310639"/>
              <a:gd name="T13" fmla="*/ 154213 h 1369060"/>
              <a:gd name="T14" fmla="*/ 311305 w 1310639"/>
              <a:gd name="T15" fmla="*/ 101162 h 1369060"/>
              <a:gd name="T16" fmla="*/ 389197 w 1310639"/>
              <a:gd name="T17" fmla="*/ 58291 h 1369060"/>
              <a:gd name="T18" fmla="*/ 472850 w 1310639"/>
              <a:gd name="T19" fmla="*/ 26524 h 1369060"/>
              <a:gd name="T20" fmla="*/ 561377 w 1310639"/>
              <a:gd name="T21" fmla="*/ 6785 h 1369060"/>
              <a:gd name="T22" fmla="*/ 653894 w 1310639"/>
              <a:gd name="T23" fmla="*/ 0 h 1369060"/>
              <a:gd name="T24" fmla="*/ 746411 w 1310639"/>
              <a:gd name="T25" fmla="*/ 6785 h 1369060"/>
              <a:gd name="T26" fmla="*/ 834938 w 1310639"/>
              <a:gd name="T27" fmla="*/ 26524 h 1369060"/>
              <a:gd name="T28" fmla="*/ 918591 w 1310639"/>
              <a:gd name="T29" fmla="*/ 58291 h 1369060"/>
              <a:gd name="T30" fmla="*/ 996483 w 1310639"/>
              <a:gd name="T31" fmla="*/ 101162 h 1369060"/>
              <a:gd name="T32" fmla="*/ 1067734 w 1310639"/>
              <a:gd name="T33" fmla="*/ 154213 h 1369060"/>
              <a:gd name="T34" fmla="*/ 1131453 w 1310639"/>
              <a:gd name="T35" fmla="*/ 216520 h 1369060"/>
              <a:gd name="T36" fmla="*/ 1186759 w 1310639"/>
              <a:gd name="T37" fmla="*/ 287159 h 1369060"/>
              <a:gd name="T38" fmla="*/ 1232767 w 1310639"/>
              <a:gd name="T39" fmla="*/ 365200 h 1369060"/>
              <a:gd name="T40" fmla="*/ 1268591 w 1310639"/>
              <a:gd name="T41" fmla="*/ 449724 h 1369060"/>
              <a:gd name="T42" fmla="*/ 1293346 w 1310639"/>
              <a:gd name="T43" fmla="*/ 539806 h 1369060"/>
              <a:gd name="T44" fmla="*/ 1306147 w 1310639"/>
              <a:gd name="T45" fmla="*/ 634519 h 1369060"/>
              <a:gd name="T46" fmla="*/ 1306147 w 1310639"/>
              <a:gd name="T47" fmla="*/ 732124 h 1369060"/>
              <a:gd name="T48" fmla="*/ 1293346 w 1310639"/>
              <a:gd name="T49" fmla="*/ 826830 h 1369060"/>
              <a:gd name="T50" fmla="*/ 1268591 w 1310639"/>
              <a:gd name="T51" fmla="*/ 916907 h 1369060"/>
              <a:gd name="T52" fmla="*/ 1232767 w 1310639"/>
              <a:gd name="T53" fmla="*/ 1001430 h 1369060"/>
              <a:gd name="T54" fmla="*/ 1186759 w 1310639"/>
              <a:gd name="T55" fmla="*/ 1079474 h 1369060"/>
              <a:gd name="T56" fmla="*/ 1131453 w 1310639"/>
              <a:gd name="T57" fmla="*/ 1150112 h 1369060"/>
              <a:gd name="T58" fmla="*/ 1067734 w 1310639"/>
              <a:gd name="T59" fmla="*/ 1212421 h 1369060"/>
              <a:gd name="T60" fmla="*/ 996483 w 1310639"/>
              <a:gd name="T61" fmla="*/ 1265476 h 1369060"/>
              <a:gd name="T62" fmla="*/ 918591 w 1310639"/>
              <a:gd name="T63" fmla="*/ 1308352 h 1369060"/>
              <a:gd name="T64" fmla="*/ 834938 w 1310639"/>
              <a:gd name="T65" fmla="*/ 1340122 h 1369060"/>
              <a:gd name="T66" fmla="*/ 746411 w 1310639"/>
              <a:gd name="T67" fmla="*/ 1359862 h 1369060"/>
              <a:gd name="T68" fmla="*/ 653894 w 1310639"/>
              <a:gd name="T69" fmla="*/ 1366649 h 1369060"/>
              <a:gd name="T70" fmla="*/ 561377 w 1310639"/>
              <a:gd name="T71" fmla="*/ 1359862 h 1369060"/>
              <a:gd name="T72" fmla="*/ 472850 w 1310639"/>
              <a:gd name="T73" fmla="*/ 1340122 h 1369060"/>
              <a:gd name="T74" fmla="*/ 389197 w 1310639"/>
              <a:gd name="T75" fmla="*/ 1308352 h 1369060"/>
              <a:gd name="T76" fmla="*/ 311305 w 1310639"/>
              <a:gd name="T77" fmla="*/ 1265476 h 1369060"/>
              <a:gd name="T78" fmla="*/ 240055 w 1310639"/>
              <a:gd name="T79" fmla="*/ 1212421 h 1369060"/>
              <a:gd name="T80" fmla="*/ 176335 w 1310639"/>
              <a:gd name="T81" fmla="*/ 1150112 h 1369060"/>
              <a:gd name="T82" fmla="*/ 121029 w 1310639"/>
              <a:gd name="T83" fmla="*/ 1079474 h 1369060"/>
              <a:gd name="T84" fmla="*/ 75021 w 1310639"/>
              <a:gd name="T85" fmla="*/ 1001430 h 1369060"/>
              <a:gd name="T86" fmla="*/ 39198 w 1310639"/>
              <a:gd name="T87" fmla="*/ 916907 h 1369060"/>
              <a:gd name="T88" fmla="*/ 14443 w 1310639"/>
              <a:gd name="T89" fmla="*/ 826830 h 1369060"/>
              <a:gd name="T90" fmla="*/ 1642 w 1310639"/>
              <a:gd name="T91" fmla="*/ 732124 h 13690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10639" h="1369060">
                <a:moveTo>
                  <a:pt x="0" y="684276"/>
                </a:moveTo>
                <a:lnTo>
                  <a:pt x="1645" y="635403"/>
                </a:lnTo>
                <a:lnTo>
                  <a:pt x="6507" y="587458"/>
                </a:lnTo>
                <a:lnTo>
                  <a:pt x="14474" y="540558"/>
                </a:lnTo>
                <a:lnTo>
                  <a:pt x="25437" y="494817"/>
                </a:lnTo>
                <a:lnTo>
                  <a:pt x="39283" y="450351"/>
                </a:lnTo>
                <a:lnTo>
                  <a:pt x="55903" y="407277"/>
                </a:lnTo>
                <a:lnTo>
                  <a:pt x="75185" y="365709"/>
                </a:lnTo>
                <a:lnTo>
                  <a:pt x="97018" y="325764"/>
                </a:lnTo>
                <a:lnTo>
                  <a:pt x="121293" y="287558"/>
                </a:lnTo>
                <a:lnTo>
                  <a:pt x="147897" y="251205"/>
                </a:lnTo>
                <a:lnTo>
                  <a:pt x="176719" y="216822"/>
                </a:lnTo>
                <a:lnTo>
                  <a:pt x="207650" y="184525"/>
                </a:lnTo>
                <a:lnTo>
                  <a:pt x="240578" y="154429"/>
                </a:lnTo>
                <a:lnTo>
                  <a:pt x="275393" y="126650"/>
                </a:lnTo>
                <a:lnTo>
                  <a:pt x="311983" y="101303"/>
                </a:lnTo>
                <a:lnTo>
                  <a:pt x="350238" y="78505"/>
                </a:lnTo>
                <a:lnTo>
                  <a:pt x="390046" y="58372"/>
                </a:lnTo>
                <a:lnTo>
                  <a:pt x="431298" y="41018"/>
                </a:lnTo>
                <a:lnTo>
                  <a:pt x="473881" y="26560"/>
                </a:lnTo>
                <a:lnTo>
                  <a:pt x="517686" y="15113"/>
                </a:lnTo>
                <a:lnTo>
                  <a:pt x="562601" y="6794"/>
                </a:lnTo>
                <a:lnTo>
                  <a:pt x="608516" y="1717"/>
                </a:lnTo>
                <a:lnTo>
                  <a:pt x="655320" y="0"/>
                </a:lnTo>
                <a:lnTo>
                  <a:pt x="702123" y="1717"/>
                </a:lnTo>
                <a:lnTo>
                  <a:pt x="748038" y="6794"/>
                </a:lnTo>
                <a:lnTo>
                  <a:pt x="792953" y="15113"/>
                </a:lnTo>
                <a:lnTo>
                  <a:pt x="836758" y="26560"/>
                </a:lnTo>
                <a:lnTo>
                  <a:pt x="879341" y="41018"/>
                </a:lnTo>
                <a:lnTo>
                  <a:pt x="920593" y="58372"/>
                </a:lnTo>
                <a:lnTo>
                  <a:pt x="960401" y="78505"/>
                </a:lnTo>
                <a:lnTo>
                  <a:pt x="998656" y="101303"/>
                </a:lnTo>
                <a:lnTo>
                  <a:pt x="1035246" y="126650"/>
                </a:lnTo>
                <a:lnTo>
                  <a:pt x="1070061" y="154429"/>
                </a:lnTo>
                <a:lnTo>
                  <a:pt x="1102989" y="184525"/>
                </a:lnTo>
                <a:lnTo>
                  <a:pt x="1133920" y="216822"/>
                </a:lnTo>
                <a:lnTo>
                  <a:pt x="1162742" y="251205"/>
                </a:lnTo>
                <a:lnTo>
                  <a:pt x="1189346" y="287558"/>
                </a:lnTo>
                <a:lnTo>
                  <a:pt x="1213621" y="325764"/>
                </a:lnTo>
                <a:lnTo>
                  <a:pt x="1235454" y="365709"/>
                </a:lnTo>
                <a:lnTo>
                  <a:pt x="1254736" y="407277"/>
                </a:lnTo>
                <a:lnTo>
                  <a:pt x="1271356" y="450351"/>
                </a:lnTo>
                <a:lnTo>
                  <a:pt x="1285202" y="494817"/>
                </a:lnTo>
                <a:lnTo>
                  <a:pt x="1296165" y="540558"/>
                </a:lnTo>
                <a:lnTo>
                  <a:pt x="1304132" y="587458"/>
                </a:lnTo>
                <a:lnTo>
                  <a:pt x="1308994" y="635403"/>
                </a:lnTo>
                <a:lnTo>
                  <a:pt x="1310639" y="684276"/>
                </a:lnTo>
                <a:lnTo>
                  <a:pt x="1308994" y="733144"/>
                </a:lnTo>
                <a:lnTo>
                  <a:pt x="1304132" y="781084"/>
                </a:lnTo>
                <a:lnTo>
                  <a:pt x="1296165" y="827982"/>
                </a:lnTo>
                <a:lnTo>
                  <a:pt x="1285202" y="873720"/>
                </a:lnTo>
                <a:lnTo>
                  <a:pt x="1271356" y="918184"/>
                </a:lnTo>
                <a:lnTo>
                  <a:pt x="1254736" y="961258"/>
                </a:lnTo>
                <a:lnTo>
                  <a:pt x="1235454" y="1002825"/>
                </a:lnTo>
                <a:lnTo>
                  <a:pt x="1213621" y="1042770"/>
                </a:lnTo>
                <a:lnTo>
                  <a:pt x="1189346" y="1080977"/>
                </a:lnTo>
                <a:lnTo>
                  <a:pt x="1162742" y="1117330"/>
                </a:lnTo>
                <a:lnTo>
                  <a:pt x="1133920" y="1151714"/>
                </a:lnTo>
                <a:lnTo>
                  <a:pt x="1102989" y="1184013"/>
                </a:lnTo>
                <a:lnTo>
                  <a:pt x="1070061" y="1214110"/>
                </a:lnTo>
                <a:lnTo>
                  <a:pt x="1035246" y="1241891"/>
                </a:lnTo>
                <a:lnTo>
                  <a:pt x="998656" y="1267239"/>
                </a:lnTo>
                <a:lnTo>
                  <a:pt x="960401" y="1290038"/>
                </a:lnTo>
                <a:lnTo>
                  <a:pt x="920593" y="1310174"/>
                </a:lnTo>
                <a:lnTo>
                  <a:pt x="879341" y="1327529"/>
                </a:lnTo>
                <a:lnTo>
                  <a:pt x="836758" y="1341988"/>
                </a:lnTo>
                <a:lnTo>
                  <a:pt x="792953" y="1353436"/>
                </a:lnTo>
                <a:lnTo>
                  <a:pt x="748038" y="1361756"/>
                </a:lnTo>
                <a:lnTo>
                  <a:pt x="702123" y="1366833"/>
                </a:lnTo>
                <a:lnTo>
                  <a:pt x="655320" y="1368552"/>
                </a:lnTo>
                <a:lnTo>
                  <a:pt x="608516" y="1366833"/>
                </a:lnTo>
                <a:lnTo>
                  <a:pt x="562601" y="1361756"/>
                </a:lnTo>
                <a:lnTo>
                  <a:pt x="517686" y="1353436"/>
                </a:lnTo>
                <a:lnTo>
                  <a:pt x="473881" y="1341988"/>
                </a:lnTo>
                <a:lnTo>
                  <a:pt x="431298" y="1327529"/>
                </a:lnTo>
                <a:lnTo>
                  <a:pt x="390046" y="1310174"/>
                </a:lnTo>
                <a:lnTo>
                  <a:pt x="350238" y="1290038"/>
                </a:lnTo>
                <a:lnTo>
                  <a:pt x="311983" y="1267239"/>
                </a:lnTo>
                <a:lnTo>
                  <a:pt x="275393" y="1241891"/>
                </a:lnTo>
                <a:lnTo>
                  <a:pt x="240578" y="1214110"/>
                </a:lnTo>
                <a:lnTo>
                  <a:pt x="207650" y="1184013"/>
                </a:lnTo>
                <a:lnTo>
                  <a:pt x="176719" y="1151714"/>
                </a:lnTo>
                <a:lnTo>
                  <a:pt x="147897" y="1117330"/>
                </a:lnTo>
                <a:lnTo>
                  <a:pt x="121293" y="1080977"/>
                </a:lnTo>
                <a:lnTo>
                  <a:pt x="97018" y="1042770"/>
                </a:lnTo>
                <a:lnTo>
                  <a:pt x="75185" y="1002825"/>
                </a:lnTo>
                <a:lnTo>
                  <a:pt x="55903" y="961258"/>
                </a:lnTo>
                <a:lnTo>
                  <a:pt x="39283" y="918184"/>
                </a:lnTo>
                <a:lnTo>
                  <a:pt x="25437" y="873720"/>
                </a:lnTo>
                <a:lnTo>
                  <a:pt x="14474" y="827982"/>
                </a:lnTo>
                <a:lnTo>
                  <a:pt x="6507" y="781084"/>
                </a:lnTo>
                <a:lnTo>
                  <a:pt x="1645" y="733144"/>
                </a:lnTo>
                <a:lnTo>
                  <a:pt x="0" y="684276"/>
                </a:lnTo>
                <a:close/>
              </a:path>
            </a:pathLst>
          </a:custGeom>
          <a:noFill/>
          <a:ln w="76200">
            <a:solidFill>
              <a:srgbClr val="FFFF00"/>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tr-TR"/>
          </a:p>
        </p:txBody>
      </p:sp>
      <p:sp>
        <p:nvSpPr>
          <p:cNvPr id="89102" name="object 32">
            <a:extLst>
              <a:ext uri="{FF2B5EF4-FFF2-40B4-BE49-F238E27FC236}">
                <a16:creationId xmlns:a16="http://schemas.microsoft.com/office/drawing/2014/main" id="{1FBDAACC-7760-A947-DD0C-A46CAD7C0809}"/>
              </a:ext>
            </a:extLst>
          </p:cNvPr>
          <p:cNvSpPr>
            <a:spLocks/>
          </p:cNvSpPr>
          <p:nvPr/>
        </p:nvSpPr>
        <p:spPr bwMode="auto">
          <a:xfrm>
            <a:off x="7978775" y="4302125"/>
            <a:ext cx="1314450" cy="1368425"/>
          </a:xfrm>
          <a:custGeom>
            <a:avLst/>
            <a:gdLst>
              <a:gd name="T0" fmla="*/ 1652 w 1313815"/>
              <a:gd name="T1" fmla="*/ 634519 h 1369060"/>
              <a:gd name="T2" fmla="*/ 14532 w 1313815"/>
              <a:gd name="T3" fmla="*/ 539806 h 1369060"/>
              <a:gd name="T4" fmla="*/ 39440 w 1313815"/>
              <a:gd name="T5" fmla="*/ 449724 h 1369060"/>
              <a:gd name="T6" fmla="*/ 75483 w 1313815"/>
              <a:gd name="T7" fmla="*/ 365200 h 1369060"/>
              <a:gd name="T8" fmla="*/ 121774 w 1313815"/>
              <a:gd name="T9" fmla="*/ 287159 h 1369060"/>
              <a:gd name="T10" fmla="*/ 177417 w 1313815"/>
              <a:gd name="T11" fmla="*/ 216520 h 1369060"/>
              <a:gd name="T12" fmla="*/ 241522 w 1313815"/>
              <a:gd name="T13" fmla="*/ 154213 h 1369060"/>
              <a:gd name="T14" fmla="*/ 313197 w 1313815"/>
              <a:gd name="T15" fmla="*/ 101162 h 1369060"/>
              <a:gd name="T16" fmla="*/ 391554 w 1313815"/>
              <a:gd name="T17" fmla="*/ 58291 h 1369060"/>
              <a:gd name="T18" fmla="*/ 475702 w 1313815"/>
              <a:gd name="T19" fmla="*/ 26524 h 1369060"/>
              <a:gd name="T20" fmla="*/ 564746 w 1313815"/>
              <a:gd name="T21" fmla="*/ 6785 h 1369060"/>
              <a:gd name="T22" fmla="*/ 657797 w 1313815"/>
              <a:gd name="T23" fmla="*/ 0 h 1369060"/>
              <a:gd name="T24" fmla="*/ 750848 w 1313815"/>
              <a:gd name="T25" fmla="*/ 6785 h 1369060"/>
              <a:gd name="T26" fmla="*/ 839892 w 1313815"/>
              <a:gd name="T27" fmla="*/ 26524 h 1369060"/>
              <a:gd name="T28" fmla="*/ 924038 w 1313815"/>
              <a:gd name="T29" fmla="*/ 58291 h 1369060"/>
              <a:gd name="T30" fmla="*/ 1002395 w 1313815"/>
              <a:gd name="T31" fmla="*/ 101162 h 1369060"/>
              <a:gd name="T32" fmla="*/ 1074072 w 1313815"/>
              <a:gd name="T33" fmla="*/ 154213 h 1369060"/>
              <a:gd name="T34" fmla="*/ 1138177 w 1313815"/>
              <a:gd name="T35" fmla="*/ 216520 h 1369060"/>
              <a:gd name="T36" fmla="*/ 1193819 w 1313815"/>
              <a:gd name="T37" fmla="*/ 287159 h 1369060"/>
              <a:gd name="T38" fmla="*/ 1240109 w 1313815"/>
              <a:gd name="T39" fmla="*/ 365200 h 1369060"/>
              <a:gd name="T40" fmla="*/ 1276152 w 1313815"/>
              <a:gd name="T41" fmla="*/ 449724 h 1369060"/>
              <a:gd name="T42" fmla="*/ 1301061 w 1313815"/>
              <a:gd name="T43" fmla="*/ 539806 h 1369060"/>
              <a:gd name="T44" fmla="*/ 1313941 w 1313815"/>
              <a:gd name="T45" fmla="*/ 634519 h 1369060"/>
              <a:gd name="T46" fmla="*/ 1313941 w 1313815"/>
              <a:gd name="T47" fmla="*/ 732124 h 1369060"/>
              <a:gd name="T48" fmla="*/ 1301061 w 1313815"/>
              <a:gd name="T49" fmla="*/ 826830 h 1369060"/>
              <a:gd name="T50" fmla="*/ 1276152 w 1313815"/>
              <a:gd name="T51" fmla="*/ 916907 h 1369060"/>
              <a:gd name="T52" fmla="*/ 1240109 w 1313815"/>
              <a:gd name="T53" fmla="*/ 1001430 h 1369060"/>
              <a:gd name="T54" fmla="*/ 1193819 w 1313815"/>
              <a:gd name="T55" fmla="*/ 1079474 h 1369060"/>
              <a:gd name="T56" fmla="*/ 1138177 w 1313815"/>
              <a:gd name="T57" fmla="*/ 1150112 h 1369060"/>
              <a:gd name="T58" fmla="*/ 1074072 w 1313815"/>
              <a:gd name="T59" fmla="*/ 1212421 h 1369060"/>
              <a:gd name="T60" fmla="*/ 1002395 w 1313815"/>
              <a:gd name="T61" fmla="*/ 1265476 h 1369060"/>
              <a:gd name="T62" fmla="*/ 924038 w 1313815"/>
              <a:gd name="T63" fmla="*/ 1308352 h 1369060"/>
              <a:gd name="T64" fmla="*/ 839892 w 1313815"/>
              <a:gd name="T65" fmla="*/ 1340122 h 1369060"/>
              <a:gd name="T66" fmla="*/ 750848 w 1313815"/>
              <a:gd name="T67" fmla="*/ 1359862 h 1369060"/>
              <a:gd name="T68" fmla="*/ 657797 w 1313815"/>
              <a:gd name="T69" fmla="*/ 1366648 h 1369060"/>
              <a:gd name="T70" fmla="*/ 564746 w 1313815"/>
              <a:gd name="T71" fmla="*/ 1359862 h 1369060"/>
              <a:gd name="T72" fmla="*/ 475702 w 1313815"/>
              <a:gd name="T73" fmla="*/ 1340122 h 1369060"/>
              <a:gd name="T74" fmla="*/ 391554 w 1313815"/>
              <a:gd name="T75" fmla="*/ 1308352 h 1369060"/>
              <a:gd name="T76" fmla="*/ 313197 w 1313815"/>
              <a:gd name="T77" fmla="*/ 1265476 h 1369060"/>
              <a:gd name="T78" fmla="*/ 241522 w 1313815"/>
              <a:gd name="T79" fmla="*/ 1212421 h 1369060"/>
              <a:gd name="T80" fmla="*/ 177417 w 1313815"/>
              <a:gd name="T81" fmla="*/ 1150112 h 1369060"/>
              <a:gd name="T82" fmla="*/ 121774 w 1313815"/>
              <a:gd name="T83" fmla="*/ 1079474 h 1369060"/>
              <a:gd name="T84" fmla="*/ 75483 w 1313815"/>
              <a:gd name="T85" fmla="*/ 1001430 h 1369060"/>
              <a:gd name="T86" fmla="*/ 39440 w 1313815"/>
              <a:gd name="T87" fmla="*/ 916907 h 1369060"/>
              <a:gd name="T88" fmla="*/ 14532 w 1313815"/>
              <a:gd name="T89" fmla="*/ 826830 h 1369060"/>
              <a:gd name="T90" fmla="*/ 1652 w 1313815"/>
              <a:gd name="T91" fmla="*/ 732124 h 136906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13815" h="1369060">
                <a:moveTo>
                  <a:pt x="0" y="684275"/>
                </a:moveTo>
                <a:lnTo>
                  <a:pt x="1649" y="635403"/>
                </a:lnTo>
                <a:lnTo>
                  <a:pt x="6523" y="587458"/>
                </a:lnTo>
                <a:lnTo>
                  <a:pt x="14511" y="540558"/>
                </a:lnTo>
                <a:lnTo>
                  <a:pt x="25502" y="494817"/>
                </a:lnTo>
                <a:lnTo>
                  <a:pt x="39383" y="450351"/>
                </a:lnTo>
                <a:lnTo>
                  <a:pt x="56045" y="407277"/>
                </a:lnTo>
                <a:lnTo>
                  <a:pt x="75375" y="365709"/>
                </a:lnTo>
                <a:lnTo>
                  <a:pt x="97263" y="325764"/>
                </a:lnTo>
                <a:lnTo>
                  <a:pt x="121597" y="287558"/>
                </a:lnTo>
                <a:lnTo>
                  <a:pt x="148266" y="251205"/>
                </a:lnTo>
                <a:lnTo>
                  <a:pt x="177159" y="216822"/>
                </a:lnTo>
                <a:lnTo>
                  <a:pt x="208164" y="184525"/>
                </a:lnTo>
                <a:lnTo>
                  <a:pt x="241171" y="154429"/>
                </a:lnTo>
                <a:lnTo>
                  <a:pt x="276068" y="126650"/>
                </a:lnTo>
                <a:lnTo>
                  <a:pt x="312744" y="101303"/>
                </a:lnTo>
                <a:lnTo>
                  <a:pt x="351087" y="78505"/>
                </a:lnTo>
                <a:lnTo>
                  <a:pt x="390987" y="58372"/>
                </a:lnTo>
                <a:lnTo>
                  <a:pt x="432333" y="41018"/>
                </a:lnTo>
                <a:lnTo>
                  <a:pt x="475012" y="26560"/>
                </a:lnTo>
                <a:lnTo>
                  <a:pt x="518914" y="15113"/>
                </a:lnTo>
                <a:lnTo>
                  <a:pt x="563927" y="6794"/>
                </a:lnTo>
                <a:lnTo>
                  <a:pt x="609941" y="1717"/>
                </a:lnTo>
                <a:lnTo>
                  <a:pt x="656844" y="0"/>
                </a:lnTo>
                <a:lnTo>
                  <a:pt x="703746" y="1717"/>
                </a:lnTo>
                <a:lnTo>
                  <a:pt x="749760" y="6794"/>
                </a:lnTo>
                <a:lnTo>
                  <a:pt x="794773" y="15113"/>
                </a:lnTo>
                <a:lnTo>
                  <a:pt x="838675" y="26560"/>
                </a:lnTo>
                <a:lnTo>
                  <a:pt x="881354" y="41018"/>
                </a:lnTo>
                <a:lnTo>
                  <a:pt x="922700" y="58372"/>
                </a:lnTo>
                <a:lnTo>
                  <a:pt x="962600" y="78505"/>
                </a:lnTo>
                <a:lnTo>
                  <a:pt x="1000943" y="101303"/>
                </a:lnTo>
                <a:lnTo>
                  <a:pt x="1037619" y="126650"/>
                </a:lnTo>
                <a:lnTo>
                  <a:pt x="1072516" y="154429"/>
                </a:lnTo>
                <a:lnTo>
                  <a:pt x="1105523" y="184525"/>
                </a:lnTo>
                <a:lnTo>
                  <a:pt x="1136528" y="216822"/>
                </a:lnTo>
                <a:lnTo>
                  <a:pt x="1165421" y="251205"/>
                </a:lnTo>
                <a:lnTo>
                  <a:pt x="1192090" y="287558"/>
                </a:lnTo>
                <a:lnTo>
                  <a:pt x="1216424" y="325764"/>
                </a:lnTo>
                <a:lnTo>
                  <a:pt x="1238312" y="365709"/>
                </a:lnTo>
                <a:lnTo>
                  <a:pt x="1257642" y="407277"/>
                </a:lnTo>
                <a:lnTo>
                  <a:pt x="1274304" y="450351"/>
                </a:lnTo>
                <a:lnTo>
                  <a:pt x="1288185" y="494817"/>
                </a:lnTo>
                <a:lnTo>
                  <a:pt x="1299176" y="540558"/>
                </a:lnTo>
                <a:lnTo>
                  <a:pt x="1307164" y="587458"/>
                </a:lnTo>
                <a:lnTo>
                  <a:pt x="1312038" y="635403"/>
                </a:lnTo>
                <a:lnTo>
                  <a:pt x="1313687" y="684275"/>
                </a:lnTo>
                <a:lnTo>
                  <a:pt x="1312038" y="733144"/>
                </a:lnTo>
                <a:lnTo>
                  <a:pt x="1307164" y="781084"/>
                </a:lnTo>
                <a:lnTo>
                  <a:pt x="1299176" y="827982"/>
                </a:lnTo>
                <a:lnTo>
                  <a:pt x="1288185" y="873720"/>
                </a:lnTo>
                <a:lnTo>
                  <a:pt x="1274304" y="918184"/>
                </a:lnTo>
                <a:lnTo>
                  <a:pt x="1257642" y="961258"/>
                </a:lnTo>
                <a:lnTo>
                  <a:pt x="1238312" y="1002825"/>
                </a:lnTo>
                <a:lnTo>
                  <a:pt x="1216424" y="1042770"/>
                </a:lnTo>
                <a:lnTo>
                  <a:pt x="1192090" y="1080977"/>
                </a:lnTo>
                <a:lnTo>
                  <a:pt x="1165421" y="1117330"/>
                </a:lnTo>
                <a:lnTo>
                  <a:pt x="1136528" y="1151714"/>
                </a:lnTo>
                <a:lnTo>
                  <a:pt x="1105523" y="1184013"/>
                </a:lnTo>
                <a:lnTo>
                  <a:pt x="1072516" y="1214110"/>
                </a:lnTo>
                <a:lnTo>
                  <a:pt x="1037619" y="1241891"/>
                </a:lnTo>
                <a:lnTo>
                  <a:pt x="1000943" y="1267239"/>
                </a:lnTo>
                <a:lnTo>
                  <a:pt x="962600" y="1290038"/>
                </a:lnTo>
                <a:lnTo>
                  <a:pt x="922700" y="1310174"/>
                </a:lnTo>
                <a:lnTo>
                  <a:pt x="881354" y="1327529"/>
                </a:lnTo>
                <a:lnTo>
                  <a:pt x="838675" y="1341988"/>
                </a:lnTo>
                <a:lnTo>
                  <a:pt x="794773" y="1353436"/>
                </a:lnTo>
                <a:lnTo>
                  <a:pt x="749760" y="1361756"/>
                </a:lnTo>
                <a:lnTo>
                  <a:pt x="703746" y="1366833"/>
                </a:lnTo>
                <a:lnTo>
                  <a:pt x="656844" y="1368551"/>
                </a:lnTo>
                <a:lnTo>
                  <a:pt x="609941" y="1366833"/>
                </a:lnTo>
                <a:lnTo>
                  <a:pt x="563927" y="1361756"/>
                </a:lnTo>
                <a:lnTo>
                  <a:pt x="518914" y="1353436"/>
                </a:lnTo>
                <a:lnTo>
                  <a:pt x="475012" y="1341988"/>
                </a:lnTo>
                <a:lnTo>
                  <a:pt x="432333" y="1327529"/>
                </a:lnTo>
                <a:lnTo>
                  <a:pt x="390987" y="1310174"/>
                </a:lnTo>
                <a:lnTo>
                  <a:pt x="351087" y="1290038"/>
                </a:lnTo>
                <a:lnTo>
                  <a:pt x="312744" y="1267239"/>
                </a:lnTo>
                <a:lnTo>
                  <a:pt x="276068" y="1241891"/>
                </a:lnTo>
                <a:lnTo>
                  <a:pt x="241171" y="1214110"/>
                </a:lnTo>
                <a:lnTo>
                  <a:pt x="208164" y="1184013"/>
                </a:lnTo>
                <a:lnTo>
                  <a:pt x="177159" y="1151714"/>
                </a:lnTo>
                <a:lnTo>
                  <a:pt x="148266" y="1117330"/>
                </a:lnTo>
                <a:lnTo>
                  <a:pt x="121597" y="1080977"/>
                </a:lnTo>
                <a:lnTo>
                  <a:pt x="97263" y="1042770"/>
                </a:lnTo>
                <a:lnTo>
                  <a:pt x="75375" y="1002825"/>
                </a:lnTo>
                <a:lnTo>
                  <a:pt x="56045" y="961258"/>
                </a:lnTo>
                <a:lnTo>
                  <a:pt x="39383" y="918184"/>
                </a:lnTo>
                <a:lnTo>
                  <a:pt x="25502" y="873720"/>
                </a:lnTo>
                <a:lnTo>
                  <a:pt x="14511" y="827982"/>
                </a:lnTo>
                <a:lnTo>
                  <a:pt x="6523" y="781084"/>
                </a:lnTo>
                <a:lnTo>
                  <a:pt x="1649" y="733144"/>
                </a:lnTo>
                <a:lnTo>
                  <a:pt x="0" y="684275"/>
                </a:lnTo>
                <a:close/>
              </a:path>
            </a:pathLst>
          </a:custGeom>
          <a:noFill/>
          <a:ln w="76200">
            <a:solidFill>
              <a:srgbClr val="FFFF00"/>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tr-TR"/>
          </a:p>
        </p:txBody>
      </p:sp>
      <p:sp>
        <p:nvSpPr>
          <p:cNvPr id="89103" name="object 18">
            <a:extLst>
              <a:ext uri="{FF2B5EF4-FFF2-40B4-BE49-F238E27FC236}">
                <a16:creationId xmlns:a16="http://schemas.microsoft.com/office/drawing/2014/main" id="{2F3BF00D-DCB0-2EA7-07D1-39C3DC0C2404}"/>
              </a:ext>
            </a:extLst>
          </p:cNvPr>
          <p:cNvSpPr>
            <a:spLocks/>
          </p:cNvSpPr>
          <p:nvPr/>
        </p:nvSpPr>
        <p:spPr bwMode="auto">
          <a:xfrm>
            <a:off x="6269038" y="4740275"/>
            <a:ext cx="1706562" cy="722313"/>
          </a:xfrm>
          <a:custGeom>
            <a:avLst/>
            <a:gdLst>
              <a:gd name="T0" fmla="*/ 786311 w 1706879"/>
              <a:gd name="T1" fmla="*/ 1086 h 722629"/>
              <a:gd name="T2" fmla="*/ 657402 w 1706879"/>
              <a:gd name="T3" fmla="*/ 9525 h 722629"/>
              <a:gd name="T4" fmla="*/ 535617 w 1706879"/>
              <a:gd name="T5" fmla="*/ 25790 h 722629"/>
              <a:gd name="T6" fmla="*/ 422477 w 1706879"/>
              <a:gd name="T7" fmla="*/ 49238 h 722629"/>
              <a:gd name="T8" fmla="*/ 319498 w 1706879"/>
              <a:gd name="T9" fmla="*/ 79231 h 722629"/>
              <a:gd name="T10" fmla="*/ 228198 w 1706879"/>
              <a:gd name="T11" fmla="*/ 115129 h 722629"/>
              <a:gd name="T12" fmla="*/ 150093 w 1706879"/>
              <a:gd name="T13" fmla="*/ 156287 h 722629"/>
              <a:gd name="T14" fmla="*/ 61002 w 1706879"/>
              <a:gd name="T15" fmla="*/ 226486 h 722629"/>
              <a:gd name="T16" fmla="*/ 2567 w 1706879"/>
              <a:gd name="T17" fmla="*/ 332519 h 722629"/>
              <a:gd name="T18" fmla="*/ 2567 w 1706879"/>
              <a:gd name="T19" fmla="*/ 388904 h 722629"/>
              <a:gd name="T20" fmla="*/ 61002 w 1706879"/>
              <a:gd name="T21" fmla="*/ 494925 h 722629"/>
              <a:gd name="T22" fmla="*/ 150093 w 1706879"/>
              <a:gd name="T23" fmla="*/ 565126 h 722629"/>
              <a:gd name="T24" fmla="*/ 228198 w 1706879"/>
              <a:gd name="T25" fmla="*/ 606286 h 722629"/>
              <a:gd name="T26" fmla="*/ 319498 w 1706879"/>
              <a:gd name="T27" fmla="*/ 642184 h 722629"/>
              <a:gd name="T28" fmla="*/ 422477 w 1706879"/>
              <a:gd name="T29" fmla="*/ 672181 h 722629"/>
              <a:gd name="T30" fmla="*/ 535617 w 1706879"/>
              <a:gd name="T31" fmla="*/ 695634 h 722629"/>
              <a:gd name="T32" fmla="*/ 657402 w 1706879"/>
              <a:gd name="T33" fmla="*/ 711901 h 722629"/>
              <a:gd name="T34" fmla="*/ 786311 w 1706879"/>
              <a:gd name="T35" fmla="*/ 720344 h 722629"/>
              <a:gd name="T36" fmla="*/ 919617 w 1706879"/>
              <a:gd name="T37" fmla="*/ 720344 h 722629"/>
              <a:gd name="T38" fmla="*/ 1048526 w 1706879"/>
              <a:gd name="T39" fmla="*/ 711901 h 722629"/>
              <a:gd name="T40" fmla="*/ 1170312 w 1706879"/>
              <a:gd name="T41" fmla="*/ 695634 h 722629"/>
              <a:gd name="T42" fmla="*/ 1283453 w 1706879"/>
              <a:gd name="T43" fmla="*/ 672181 h 722629"/>
              <a:gd name="T44" fmla="*/ 1386430 w 1706879"/>
              <a:gd name="T45" fmla="*/ 642184 h 722629"/>
              <a:gd name="T46" fmla="*/ 1477731 w 1706879"/>
              <a:gd name="T47" fmla="*/ 606286 h 722629"/>
              <a:gd name="T48" fmla="*/ 1555835 w 1706879"/>
              <a:gd name="T49" fmla="*/ 565126 h 722629"/>
              <a:gd name="T50" fmla="*/ 1644926 w 1706879"/>
              <a:gd name="T51" fmla="*/ 494925 h 722629"/>
              <a:gd name="T52" fmla="*/ 1703363 w 1706879"/>
              <a:gd name="T53" fmla="*/ 388904 h 722629"/>
              <a:gd name="T54" fmla="*/ 1703363 w 1706879"/>
              <a:gd name="T55" fmla="*/ 332519 h 722629"/>
              <a:gd name="T56" fmla="*/ 1644926 w 1706879"/>
              <a:gd name="T57" fmla="*/ 226486 h 722629"/>
              <a:gd name="T58" fmla="*/ 1555835 w 1706879"/>
              <a:gd name="T59" fmla="*/ 156287 h 722629"/>
              <a:gd name="T60" fmla="*/ 1477731 w 1706879"/>
              <a:gd name="T61" fmla="*/ 115129 h 722629"/>
              <a:gd name="T62" fmla="*/ 1386430 w 1706879"/>
              <a:gd name="T63" fmla="*/ 79231 h 722629"/>
              <a:gd name="T64" fmla="*/ 1283453 w 1706879"/>
              <a:gd name="T65" fmla="*/ 49238 h 722629"/>
              <a:gd name="T66" fmla="*/ 1170312 w 1706879"/>
              <a:gd name="T67" fmla="*/ 25790 h 722629"/>
              <a:gd name="T68" fmla="*/ 1048526 w 1706879"/>
              <a:gd name="T69" fmla="*/ 9525 h 722629"/>
              <a:gd name="T70" fmla="*/ 919617 w 1706879"/>
              <a:gd name="T71" fmla="*/ 1086 h 7226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06879" h="722629">
                <a:moveTo>
                  <a:pt x="853439" y="0"/>
                </a:moveTo>
                <a:lnTo>
                  <a:pt x="786749" y="1086"/>
                </a:lnTo>
                <a:lnTo>
                  <a:pt x="721462" y="4292"/>
                </a:lnTo>
                <a:lnTo>
                  <a:pt x="657768" y="9537"/>
                </a:lnTo>
                <a:lnTo>
                  <a:pt x="595856" y="16741"/>
                </a:lnTo>
                <a:lnTo>
                  <a:pt x="535916" y="25823"/>
                </a:lnTo>
                <a:lnTo>
                  <a:pt x="478138" y="36704"/>
                </a:lnTo>
                <a:lnTo>
                  <a:pt x="422712" y="49304"/>
                </a:lnTo>
                <a:lnTo>
                  <a:pt x="369828" y="63541"/>
                </a:lnTo>
                <a:lnTo>
                  <a:pt x="319675" y="79336"/>
                </a:lnTo>
                <a:lnTo>
                  <a:pt x="272444" y="96609"/>
                </a:lnTo>
                <a:lnTo>
                  <a:pt x="228324" y="115279"/>
                </a:lnTo>
                <a:lnTo>
                  <a:pt x="187505" y="135267"/>
                </a:lnTo>
                <a:lnTo>
                  <a:pt x="150177" y="156491"/>
                </a:lnTo>
                <a:lnTo>
                  <a:pt x="116529" y="178872"/>
                </a:lnTo>
                <a:lnTo>
                  <a:pt x="61035" y="226783"/>
                </a:lnTo>
                <a:lnTo>
                  <a:pt x="22542" y="278358"/>
                </a:lnTo>
                <a:lnTo>
                  <a:pt x="2567" y="332956"/>
                </a:lnTo>
                <a:lnTo>
                  <a:pt x="0" y="361188"/>
                </a:lnTo>
                <a:lnTo>
                  <a:pt x="2567" y="389414"/>
                </a:lnTo>
                <a:lnTo>
                  <a:pt x="22542" y="444005"/>
                </a:lnTo>
                <a:lnTo>
                  <a:pt x="61035" y="495576"/>
                </a:lnTo>
                <a:lnTo>
                  <a:pt x="116529" y="543486"/>
                </a:lnTo>
                <a:lnTo>
                  <a:pt x="150177" y="565867"/>
                </a:lnTo>
                <a:lnTo>
                  <a:pt x="187505" y="587092"/>
                </a:lnTo>
                <a:lnTo>
                  <a:pt x="228324" y="607081"/>
                </a:lnTo>
                <a:lnTo>
                  <a:pt x="272444" y="625752"/>
                </a:lnTo>
                <a:lnTo>
                  <a:pt x="319675" y="643027"/>
                </a:lnTo>
                <a:lnTo>
                  <a:pt x="369828" y="658824"/>
                </a:lnTo>
                <a:lnTo>
                  <a:pt x="422712" y="673063"/>
                </a:lnTo>
                <a:lnTo>
                  <a:pt x="478138" y="685664"/>
                </a:lnTo>
                <a:lnTo>
                  <a:pt x="535916" y="696547"/>
                </a:lnTo>
                <a:lnTo>
                  <a:pt x="595856" y="705631"/>
                </a:lnTo>
                <a:lnTo>
                  <a:pt x="657768" y="712836"/>
                </a:lnTo>
                <a:lnTo>
                  <a:pt x="721462" y="718082"/>
                </a:lnTo>
                <a:lnTo>
                  <a:pt x="786749" y="721289"/>
                </a:lnTo>
                <a:lnTo>
                  <a:pt x="853439" y="722376"/>
                </a:lnTo>
                <a:lnTo>
                  <a:pt x="920130" y="721289"/>
                </a:lnTo>
                <a:lnTo>
                  <a:pt x="985417" y="718082"/>
                </a:lnTo>
                <a:lnTo>
                  <a:pt x="1049111" y="712836"/>
                </a:lnTo>
                <a:lnTo>
                  <a:pt x="1111023" y="705631"/>
                </a:lnTo>
                <a:lnTo>
                  <a:pt x="1170963" y="696547"/>
                </a:lnTo>
                <a:lnTo>
                  <a:pt x="1228741" y="685664"/>
                </a:lnTo>
                <a:lnTo>
                  <a:pt x="1284167" y="673063"/>
                </a:lnTo>
                <a:lnTo>
                  <a:pt x="1337051" y="658824"/>
                </a:lnTo>
                <a:lnTo>
                  <a:pt x="1387204" y="643027"/>
                </a:lnTo>
                <a:lnTo>
                  <a:pt x="1434435" y="625752"/>
                </a:lnTo>
                <a:lnTo>
                  <a:pt x="1478555" y="607081"/>
                </a:lnTo>
                <a:lnTo>
                  <a:pt x="1519374" y="587092"/>
                </a:lnTo>
                <a:lnTo>
                  <a:pt x="1556702" y="565867"/>
                </a:lnTo>
                <a:lnTo>
                  <a:pt x="1590350" y="543486"/>
                </a:lnTo>
                <a:lnTo>
                  <a:pt x="1645844" y="495576"/>
                </a:lnTo>
                <a:lnTo>
                  <a:pt x="1684337" y="444005"/>
                </a:lnTo>
                <a:lnTo>
                  <a:pt x="1704312" y="389414"/>
                </a:lnTo>
                <a:lnTo>
                  <a:pt x="1706880" y="361188"/>
                </a:lnTo>
                <a:lnTo>
                  <a:pt x="1704312" y="332956"/>
                </a:lnTo>
                <a:lnTo>
                  <a:pt x="1684337" y="278358"/>
                </a:lnTo>
                <a:lnTo>
                  <a:pt x="1645844" y="226783"/>
                </a:lnTo>
                <a:lnTo>
                  <a:pt x="1590350" y="178872"/>
                </a:lnTo>
                <a:lnTo>
                  <a:pt x="1556702" y="156491"/>
                </a:lnTo>
                <a:lnTo>
                  <a:pt x="1519374" y="135267"/>
                </a:lnTo>
                <a:lnTo>
                  <a:pt x="1478555" y="115279"/>
                </a:lnTo>
                <a:lnTo>
                  <a:pt x="1434435" y="96609"/>
                </a:lnTo>
                <a:lnTo>
                  <a:pt x="1387204" y="79336"/>
                </a:lnTo>
                <a:lnTo>
                  <a:pt x="1337051" y="63541"/>
                </a:lnTo>
                <a:lnTo>
                  <a:pt x="1284167" y="49304"/>
                </a:lnTo>
                <a:lnTo>
                  <a:pt x="1228741" y="36704"/>
                </a:lnTo>
                <a:lnTo>
                  <a:pt x="1170963" y="25823"/>
                </a:lnTo>
                <a:lnTo>
                  <a:pt x="1111023" y="16741"/>
                </a:lnTo>
                <a:lnTo>
                  <a:pt x="1049111" y="9537"/>
                </a:lnTo>
                <a:lnTo>
                  <a:pt x="985417" y="4292"/>
                </a:lnTo>
                <a:lnTo>
                  <a:pt x="920130" y="1086"/>
                </a:lnTo>
                <a:lnTo>
                  <a:pt x="85343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tr-TR"/>
          </a:p>
        </p:txBody>
      </p:sp>
      <p:sp>
        <p:nvSpPr>
          <p:cNvPr id="89104" name="object 20">
            <a:extLst>
              <a:ext uri="{FF2B5EF4-FFF2-40B4-BE49-F238E27FC236}">
                <a16:creationId xmlns:a16="http://schemas.microsoft.com/office/drawing/2014/main" id="{0340C322-5D0C-5143-B8ED-5CAFBE9E9AAB}"/>
              </a:ext>
            </a:extLst>
          </p:cNvPr>
          <p:cNvSpPr txBox="1">
            <a:spLocks noChangeArrowheads="1"/>
          </p:cNvSpPr>
          <p:nvPr/>
        </p:nvSpPr>
        <p:spPr bwMode="auto">
          <a:xfrm>
            <a:off x="6913563" y="4575175"/>
            <a:ext cx="4127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100"/>
              </a:spcBef>
              <a:buFontTx/>
              <a:buNone/>
            </a:pPr>
            <a:r>
              <a:rPr lang="tr-TR" altLang="tr-TR" sz="6000">
                <a:solidFill>
                  <a:srgbClr val="CF0000"/>
                </a:solidFill>
                <a:cs typeface="Calibri" panose="020F0502020204030204" pitchFamily="34" charset="0"/>
              </a:rPr>
              <a:t>1</a:t>
            </a:r>
            <a:endParaRPr lang="tr-TR" altLang="tr-TR" sz="6000">
              <a:cs typeface="Calibri" panose="020F0502020204030204" pitchFamily="34" charset="0"/>
            </a:endParaRPr>
          </a:p>
        </p:txBody>
      </p:sp>
      <p:sp>
        <p:nvSpPr>
          <p:cNvPr id="89105" name="object 26">
            <a:extLst>
              <a:ext uri="{FF2B5EF4-FFF2-40B4-BE49-F238E27FC236}">
                <a16:creationId xmlns:a16="http://schemas.microsoft.com/office/drawing/2014/main" id="{BBFC633C-D06C-F18E-A400-57C519BF60E2}"/>
              </a:ext>
            </a:extLst>
          </p:cNvPr>
          <p:cNvSpPr txBox="1">
            <a:spLocks noChangeArrowheads="1"/>
          </p:cNvSpPr>
          <p:nvPr/>
        </p:nvSpPr>
        <p:spPr bwMode="auto">
          <a:xfrm>
            <a:off x="3960813" y="4067175"/>
            <a:ext cx="406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100"/>
              </a:spcBef>
              <a:buFontTx/>
              <a:buNone/>
            </a:pPr>
            <a:r>
              <a:rPr lang="tr-TR" altLang="tr-TR" sz="3600">
                <a:solidFill>
                  <a:srgbClr val="FFFFFF"/>
                </a:solidFill>
                <a:cs typeface="Calibri" panose="020F0502020204030204" pitchFamily="34" charset="0"/>
              </a:rPr>
              <a:t>2</a:t>
            </a:r>
            <a:endParaRPr lang="tr-TR" altLang="tr-TR" sz="3600">
              <a:cs typeface="Calibri" panose="020F0502020204030204" pitchFamily="34" charset="0"/>
            </a:endParaRPr>
          </a:p>
        </p:txBody>
      </p:sp>
      <p:sp>
        <p:nvSpPr>
          <p:cNvPr id="89106" name="object 26">
            <a:extLst>
              <a:ext uri="{FF2B5EF4-FFF2-40B4-BE49-F238E27FC236}">
                <a16:creationId xmlns:a16="http://schemas.microsoft.com/office/drawing/2014/main" id="{7E0C1D54-E4AA-5CF0-B021-7CE928F36221}"/>
              </a:ext>
            </a:extLst>
          </p:cNvPr>
          <p:cNvSpPr txBox="1">
            <a:spLocks noChangeArrowheads="1"/>
          </p:cNvSpPr>
          <p:nvPr/>
        </p:nvSpPr>
        <p:spPr bwMode="auto">
          <a:xfrm>
            <a:off x="750888" y="4351338"/>
            <a:ext cx="3460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100"/>
              </a:spcBef>
              <a:buFontTx/>
              <a:buNone/>
            </a:pPr>
            <a:r>
              <a:rPr lang="tr-TR" altLang="tr-TR" sz="3600">
                <a:solidFill>
                  <a:srgbClr val="FFFFFF"/>
                </a:solidFill>
                <a:cs typeface="Calibri" panose="020F0502020204030204" pitchFamily="34" charset="0"/>
              </a:rPr>
              <a:t>3</a:t>
            </a:r>
            <a:endParaRPr lang="tr-TR" altLang="tr-TR" sz="3600">
              <a:cs typeface="Calibri" panose="020F0502020204030204" pitchFamily="34" charset="0"/>
            </a:endParaRPr>
          </a:p>
        </p:txBody>
      </p:sp>
      <p:sp>
        <p:nvSpPr>
          <p:cNvPr id="89107" name="object 26">
            <a:extLst>
              <a:ext uri="{FF2B5EF4-FFF2-40B4-BE49-F238E27FC236}">
                <a16:creationId xmlns:a16="http://schemas.microsoft.com/office/drawing/2014/main" id="{A33A3691-A2B5-C3C2-975F-6C4AC98B354A}"/>
              </a:ext>
            </a:extLst>
          </p:cNvPr>
          <p:cNvSpPr txBox="1">
            <a:spLocks noChangeArrowheads="1"/>
          </p:cNvSpPr>
          <p:nvPr/>
        </p:nvSpPr>
        <p:spPr bwMode="auto">
          <a:xfrm>
            <a:off x="4660900" y="1908175"/>
            <a:ext cx="4048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ts val="100"/>
              </a:spcBef>
              <a:buFontTx/>
              <a:buNone/>
            </a:pPr>
            <a:r>
              <a:rPr lang="tr-TR" altLang="tr-TR" sz="3600">
                <a:solidFill>
                  <a:srgbClr val="FFFFFF"/>
                </a:solidFill>
                <a:cs typeface="Calibri" panose="020F0502020204030204" pitchFamily="34" charset="0"/>
              </a:rPr>
              <a:t>4</a:t>
            </a:r>
            <a:endParaRPr lang="tr-TR" altLang="tr-TR" sz="3600">
              <a:cs typeface="Calibri" panose="020F0502020204030204" pitchFamily="34" charset="0"/>
            </a:endParaRPr>
          </a:p>
        </p:txBody>
      </p:sp>
      <p:sp>
        <p:nvSpPr>
          <p:cNvPr id="21" name="Başlık 1">
            <a:extLst>
              <a:ext uri="{FF2B5EF4-FFF2-40B4-BE49-F238E27FC236}">
                <a16:creationId xmlns:a16="http://schemas.microsoft.com/office/drawing/2014/main" id="{891E867A-CD62-D6D8-9064-B73F7AA0E5CC}"/>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Salon Başkanı ve Gözetmenin Görevleri</a:t>
            </a:r>
          </a:p>
        </p:txBody>
      </p:sp>
      <p:sp>
        <p:nvSpPr>
          <p:cNvPr id="89109" name="object 10">
            <a:extLst>
              <a:ext uri="{FF2B5EF4-FFF2-40B4-BE49-F238E27FC236}">
                <a16:creationId xmlns:a16="http://schemas.microsoft.com/office/drawing/2014/main" id="{BB68388A-CAA9-7C6C-7386-93D1E1758E7B}"/>
              </a:ext>
            </a:extLst>
          </p:cNvPr>
          <p:cNvSpPr>
            <a:spLocks noChangeArrowheads="1"/>
          </p:cNvSpPr>
          <p:nvPr/>
        </p:nvSpPr>
        <p:spPr bwMode="auto">
          <a:xfrm>
            <a:off x="990600" y="1554163"/>
            <a:ext cx="2809875" cy="181451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altLang="tr-TR" sz="1800"/>
          </a:p>
        </p:txBody>
      </p:sp>
      <p:sp>
        <p:nvSpPr>
          <p:cNvPr id="89110" name="object 12">
            <a:extLst>
              <a:ext uri="{FF2B5EF4-FFF2-40B4-BE49-F238E27FC236}">
                <a16:creationId xmlns:a16="http://schemas.microsoft.com/office/drawing/2014/main" id="{69F4BF8C-ADCF-0513-C089-19BAB7F496E9}"/>
              </a:ext>
            </a:extLst>
          </p:cNvPr>
          <p:cNvSpPr txBox="1">
            <a:spLocks noChangeArrowheads="1"/>
          </p:cNvSpPr>
          <p:nvPr/>
        </p:nvSpPr>
        <p:spPr bwMode="auto">
          <a:xfrm>
            <a:off x="990600" y="1965325"/>
            <a:ext cx="21621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11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ts val="100"/>
              </a:spcBef>
              <a:buFontTx/>
              <a:buNone/>
            </a:pPr>
            <a:r>
              <a:rPr lang="tr-TR" altLang="tr-TR" sz="2000" b="1">
                <a:solidFill>
                  <a:srgbClr val="212A35"/>
                </a:solidFill>
                <a:cs typeface="Calibri" panose="020F0502020204030204" pitchFamily="34" charset="0"/>
              </a:rPr>
              <a:t>Salon Başkanı ve  Gözetmenin</a:t>
            </a:r>
            <a:endParaRPr lang="tr-TR" altLang="tr-TR" sz="2000">
              <a:cs typeface="Calibri" panose="020F0502020204030204" pitchFamily="34" charset="0"/>
            </a:endParaRPr>
          </a:p>
          <a:p>
            <a:pPr algn="ctr" eaLnBrk="1" hangingPunct="1">
              <a:lnSpc>
                <a:spcPct val="100000"/>
              </a:lnSpc>
              <a:spcBef>
                <a:spcPct val="0"/>
              </a:spcBef>
              <a:buFontTx/>
              <a:buNone/>
            </a:pPr>
            <a:r>
              <a:rPr lang="tr-TR" altLang="tr-TR" sz="2000" b="1">
                <a:solidFill>
                  <a:srgbClr val="212A35"/>
                </a:solidFill>
                <a:cs typeface="Calibri" panose="020F0502020204030204" pitchFamily="34" charset="0"/>
              </a:rPr>
              <a:t>Görevleri</a:t>
            </a:r>
            <a:endParaRPr lang="tr-TR" altLang="tr-TR" sz="2000">
              <a:cs typeface="Calibri" panose="020F050202020403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DE2E0D-2CD8-B383-3442-F93ED8F93C1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spc="-35" dirty="0">
                <a:solidFill>
                  <a:srgbClr val="FFFF00"/>
                </a:solidFill>
              </a:rPr>
              <a:t>(</a:t>
            </a:r>
            <a:r>
              <a:rPr lang="tr-TR" b="1" spc="-35" dirty="0" err="1">
                <a:solidFill>
                  <a:srgbClr val="FFFF00"/>
                </a:solidFill>
              </a:rPr>
              <a:t>eMESEM</a:t>
            </a:r>
            <a:r>
              <a:rPr lang="tr-TR" b="1" spc="-35" dirty="0">
                <a:solidFill>
                  <a:srgbClr val="FFFF00"/>
                </a:solidFill>
              </a:rPr>
              <a:t> </a:t>
            </a:r>
            <a:r>
              <a:rPr lang="tr-TR" b="1" spc="-30" dirty="0">
                <a:solidFill>
                  <a:srgbClr val="FFFF00"/>
                </a:solidFill>
              </a:rPr>
              <a:t>Sınav</a:t>
            </a:r>
            <a:r>
              <a:rPr lang="tr-TR" b="1" spc="-630" dirty="0">
                <a:solidFill>
                  <a:srgbClr val="FFFF00"/>
                </a:solidFill>
              </a:rPr>
              <a:t>  </a:t>
            </a:r>
            <a:r>
              <a:rPr lang="tr-TR" b="1" spc="-30" dirty="0">
                <a:solidFill>
                  <a:srgbClr val="FFFF00"/>
                </a:solidFill>
              </a:rPr>
              <a:t>Adayı</a:t>
            </a:r>
            <a:endParaRPr lang="tr-TR" b="1" dirty="0"/>
          </a:p>
        </p:txBody>
      </p:sp>
      <p:sp>
        <p:nvSpPr>
          <p:cNvPr id="4" name="Slayt Numarası Yer Tutucusu 3">
            <a:extLst>
              <a:ext uri="{FF2B5EF4-FFF2-40B4-BE49-F238E27FC236}">
                <a16:creationId xmlns:a16="http://schemas.microsoft.com/office/drawing/2014/main" id="{3AFC2365-48D4-D204-DF50-C9E27DA911E3}"/>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46DA172-1237-402F-A280-9B23BF98869C}" type="slidenum">
              <a:rPr lang="tr-TR" altLang="tr-TR" smtClean="0">
                <a:solidFill>
                  <a:srgbClr val="A50100"/>
                </a:solidFill>
              </a:rPr>
              <a:pPr>
                <a:defRPr/>
              </a:pPr>
              <a:t>82</a:t>
            </a:fld>
            <a:endParaRPr lang="tr-TR" altLang="tr-TR">
              <a:solidFill>
                <a:srgbClr val="A50100"/>
              </a:solidFill>
            </a:endParaRPr>
          </a:p>
        </p:txBody>
      </p:sp>
      <p:sp>
        <p:nvSpPr>
          <p:cNvPr id="90116" name="object 17">
            <a:extLst>
              <a:ext uri="{FF2B5EF4-FFF2-40B4-BE49-F238E27FC236}">
                <a16:creationId xmlns:a16="http://schemas.microsoft.com/office/drawing/2014/main" id="{B265903B-6811-7476-F671-BFA45E056F11}"/>
              </a:ext>
            </a:extLst>
          </p:cNvPr>
          <p:cNvSpPr>
            <a:spLocks noChangeArrowheads="1"/>
          </p:cNvSpPr>
          <p:nvPr/>
        </p:nvSpPr>
        <p:spPr bwMode="auto">
          <a:xfrm>
            <a:off x="2941638" y="1281113"/>
            <a:ext cx="8428037" cy="505618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tr-TR" altLang="tr-TR" sz="1800"/>
          </a:p>
        </p:txBody>
      </p:sp>
      <p:sp>
        <p:nvSpPr>
          <p:cNvPr id="90117" name="object 18">
            <a:extLst>
              <a:ext uri="{FF2B5EF4-FFF2-40B4-BE49-F238E27FC236}">
                <a16:creationId xmlns:a16="http://schemas.microsoft.com/office/drawing/2014/main" id="{742507FD-668D-1F2F-6FEC-BEC52C9BE3E4}"/>
              </a:ext>
            </a:extLst>
          </p:cNvPr>
          <p:cNvSpPr>
            <a:spLocks/>
          </p:cNvSpPr>
          <p:nvPr/>
        </p:nvSpPr>
        <p:spPr bwMode="auto">
          <a:xfrm>
            <a:off x="3259138" y="3878263"/>
            <a:ext cx="1497012" cy="1370012"/>
          </a:xfrm>
          <a:custGeom>
            <a:avLst/>
            <a:gdLst>
              <a:gd name="T0" fmla="*/ 1591 w 1496695"/>
              <a:gd name="T1" fmla="*/ 640615 h 1369060"/>
              <a:gd name="T2" fmla="*/ 14038 w 1496695"/>
              <a:gd name="T3" fmla="*/ 552865 h 1369060"/>
              <a:gd name="T4" fmla="*/ 38172 w 1496695"/>
              <a:gd name="T5" fmla="*/ 468954 h 1369060"/>
              <a:gd name="T6" fmla="*/ 73206 w 1496695"/>
              <a:gd name="T7" fmla="*/ 389607 h 1369060"/>
              <a:gd name="T8" fmla="*/ 118352 w 1496695"/>
              <a:gd name="T9" fmla="*/ 315543 h 1369060"/>
              <a:gd name="T10" fmla="*/ 172819 w 1496695"/>
              <a:gd name="T11" fmla="*/ 247489 h 1369060"/>
              <a:gd name="T12" fmla="*/ 235815 w 1496695"/>
              <a:gd name="T13" fmla="*/ 186162 h 1369060"/>
              <a:gd name="T14" fmla="*/ 306555 w 1496695"/>
              <a:gd name="T15" fmla="*/ 132290 h 1369060"/>
              <a:gd name="T16" fmla="*/ 384246 w 1496695"/>
              <a:gd name="T17" fmla="*/ 86592 h 1369060"/>
              <a:gd name="T18" fmla="*/ 468103 w 1496695"/>
              <a:gd name="T19" fmla="*/ 49793 h 1369060"/>
              <a:gd name="T20" fmla="*/ 557334 w 1496695"/>
              <a:gd name="T21" fmla="*/ 22612 h 1369060"/>
              <a:gd name="T22" fmla="*/ 651149 w 1496695"/>
              <a:gd name="T23" fmla="*/ 5773 h 1369060"/>
              <a:gd name="T24" fmla="*/ 748760 w 1496695"/>
              <a:gd name="T25" fmla="*/ 0 h 1369060"/>
              <a:gd name="T26" fmla="*/ 846369 w 1496695"/>
              <a:gd name="T27" fmla="*/ 5773 h 1369060"/>
              <a:gd name="T28" fmla="*/ 940184 w 1496695"/>
              <a:gd name="T29" fmla="*/ 22612 h 1369060"/>
              <a:gd name="T30" fmla="*/ 1029415 w 1496695"/>
              <a:gd name="T31" fmla="*/ 49793 h 1369060"/>
              <a:gd name="T32" fmla="*/ 1113272 w 1496695"/>
              <a:gd name="T33" fmla="*/ 86592 h 1369060"/>
              <a:gd name="T34" fmla="*/ 1190963 w 1496695"/>
              <a:gd name="T35" fmla="*/ 132290 h 1369060"/>
              <a:gd name="T36" fmla="*/ 1261703 w 1496695"/>
              <a:gd name="T37" fmla="*/ 186162 h 1369060"/>
              <a:gd name="T38" fmla="*/ 1324700 w 1496695"/>
              <a:gd name="T39" fmla="*/ 247489 h 1369060"/>
              <a:gd name="T40" fmla="*/ 1379166 w 1496695"/>
              <a:gd name="T41" fmla="*/ 315543 h 1369060"/>
              <a:gd name="T42" fmla="*/ 1424312 w 1496695"/>
              <a:gd name="T43" fmla="*/ 389607 h 1369060"/>
              <a:gd name="T44" fmla="*/ 1459346 w 1496695"/>
              <a:gd name="T45" fmla="*/ 468954 h 1369060"/>
              <a:gd name="T46" fmla="*/ 1483480 w 1496695"/>
              <a:gd name="T47" fmla="*/ 552865 h 1369060"/>
              <a:gd name="T48" fmla="*/ 1495927 w 1496695"/>
              <a:gd name="T49" fmla="*/ 640615 h 1369060"/>
              <a:gd name="T50" fmla="*/ 1495927 w 1496695"/>
              <a:gd name="T51" fmla="*/ 730793 h 1369060"/>
              <a:gd name="T52" fmla="*/ 1483480 w 1496695"/>
              <a:gd name="T53" fmla="*/ 818543 h 1369060"/>
              <a:gd name="T54" fmla="*/ 1459346 w 1496695"/>
              <a:gd name="T55" fmla="*/ 902454 h 1369060"/>
              <a:gd name="T56" fmla="*/ 1424312 w 1496695"/>
              <a:gd name="T57" fmla="*/ 981801 h 1369060"/>
              <a:gd name="T58" fmla="*/ 1379166 w 1496695"/>
              <a:gd name="T59" fmla="*/ 1055865 h 1369060"/>
              <a:gd name="T60" fmla="*/ 1324700 w 1496695"/>
              <a:gd name="T61" fmla="*/ 1123919 h 1369060"/>
              <a:gd name="T62" fmla="*/ 1261703 w 1496695"/>
              <a:gd name="T63" fmla="*/ 1185245 h 1369060"/>
              <a:gd name="T64" fmla="*/ 1190963 w 1496695"/>
              <a:gd name="T65" fmla="*/ 1239118 h 1369060"/>
              <a:gd name="T66" fmla="*/ 1113272 w 1496695"/>
              <a:gd name="T67" fmla="*/ 1284816 h 1369060"/>
              <a:gd name="T68" fmla="*/ 1029415 w 1496695"/>
              <a:gd name="T69" fmla="*/ 1321616 h 1369060"/>
              <a:gd name="T70" fmla="*/ 940184 w 1496695"/>
              <a:gd name="T71" fmla="*/ 1348797 h 1369060"/>
              <a:gd name="T72" fmla="*/ 846369 w 1496695"/>
              <a:gd name="T73" fmla="*/ 1365635 h 1369060"/>
              <a:gd name="T74" fmla="*/ 748760 w 1496695"/>
              <a:gd name="T75" fmla="*/ 1371409 h 1369060"/>
              <a:gd name="T76" fmla="*/ 651149 w 1496695"/>
              <a:gd name="T77" fmla="*/ 1365635 h 1369060"/>
              <a:gd name="T78" fmla="*/ 557334 w 1496695"/>
              <a:gd name="T79" fmla="*/ 1348797 h 1369060"/>
              <a:gd name="T80" fmla="*/ 468103 w 1496695"/>
              <a:gd name="T81" fmla="*/ 1321616 h 1369060"/>
              <a:gd name="T82" fmla="*/ 384246 w 1496695"/>
              <a:gd name="T83" fmla="*/ 1284816 h 1369060"/>
              <a:gd name="T84" fmla="*/ 306555 w 1496695"/>
              <a:gd name="T85" fmla="*/ 1239118 h 1369060"/>
              <a:gd name="T86" fmla="*/ 235815 w 1496695"/>
              <a:gd name="T87" fmla="*/ 1185245 h 1369060"/>
              <a:gd name="T88" fmla="*/ 172819 w 1496695"/>
              <a:gd name="T89" fmla="*/ 1123919 h 1369060"/>
              <a:gd name="T90" fmla="*/ 118352 w 1496695"/>
              <a:gd name="T91" fmla="*/ 1055865 h 1369060"/>
              <a:gd name="T92" fmla="*/ 73206 w 1496695"/>
              <a:gd name="T93" fmla="*/ 981801 h 1369060"/>
              <a:gd name="T94" fmla="*/ 38172 w 1496695"/>
              <a:gd name="T95" fmla="*/ 902454 h 1369060"/>
              <a:gd name="T96" fmla="*/ 14038 w 1496695"/>
              <a:gd name="T97" fmla="*/ 818543 h 1369060"/>
              <a:gd name="T98" fmla="*/ 1591 w 1496695"/>
              <a:gd name="T99" fmla="*/ 730793 h 13690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496695" h="1369060">
                <a:moveTo>
                  <a:pt x="0" y="684276"/>
                </a:moveTo>
                <a:lnTo>
                  <a:pt x="1591" y="639280"/>
                </a:lnTo>
                <a:lnTo>
                  <a:pt x="6301" y="595062"/>
                </a:lnTo>
                <a:lnTo>
                  <a:pt x="14029" y="551713"/>
                </a:lnTo>
                <a:lnTo>
                  <a:pt x="24678" y="509321"/>
                </a:lnTo>
                <a:lnTo>
                  <a:pt x="38148" y="467977"/>
                </a:lnTo>
                <a:lnTo>
                  <a:pt x="54342" y="427772"/>
                </a:lnTo>
                <a:lnTo>
                  <a:pt x="73160" y="388795"/>
                </a:lnTo>
                <a:lnTo>
                  <a:pt x="94505" y="351136"/>
                </a:lnTo>
                <a:lnTo>
                  <a:pt x="118277" y="314886"/>
                </a:lnTo>
                <a:lnTo>
                  <a:pt x="144377" y="280135"/>
                </a:lnTo>
                <a:lnTo>
                  <a:pt x="172708" y="246973"/>
                </a:lnTo>
                <a:lnTo>
                  <a:pt x="203170" y="215489"/>
                </a:lnTo>
                <a:lnTo>
                  <a:pt x="235665" y="185775"/>
                </a:lnTo>
                <a:lnTo>
                  <a:pt x="270095" y="157920"/>
                </a:lnTo>
                <a:lnTo>
                  <a:pt x="306360" y="132014"/>
                </a:lnTo>
                <a:lnTo>
                  <a:pt x="344362" y="108148"/>
                </a:lnTo>
                <a:lnTo>
                  <a:pt x="384003" y="86412"/>
                </a:lnTo>
                <a:lnTo>
                  <a:pt x="425184" y="66895"/>
                </a:lnTo>
                <a:lnTo>
                  <a:pt x="467806" y="49688"/>
                </a:lnTo>
                <a:lnTo>
                  <a:pt x="511771" y="34881"/>
                </a:lnTo>
                <a:lnTo>
                  <a:pt x="556980" y="22564"/>
                </a:lnTo>
                <a:lnTo>
                  <a:pt x="603334" y="12827"/>
                </a:lnTo>
                <a:lnTo>
                  <a:pt x="650735" y="5761"/>
                </a:lnTo>
                <a:lnTo>
                  <a:pt x="699084" y="1455"/>
                </a:lnTo>
                <a:lnTo>
                  <a:pt x="748284" y="0"/>
                </a:lnTo>
                <a:lnTo>
                  <a:pt x="797483" y="1455"/>
                </a:lnTo>
                <a:lnTo>
                  <a:pt x="845832" y="5761"/>
                </a:lnTo>
                <a:lnTo>
                  <a:pt x="893233" y="12827"/>
                </a:lnTo>
                <a:lnTo>
                  <a:pt x="939587" y="22564"/>
                </a:lnTo>
                <a:lnTo>
                  <a:pt x="984796" y="34881"/>
                </a:lnTo>
                <a:lnTo>
                  <a:pt x="1028761" y="49688"/>
                </a:lnTo>
                <a:lnTo>
                  <a:pt x="1071383" y="66895"/>
                </a:lnTo>
                <a:lnTo>
                  <a:pt x="1112564" y="86412"/>
                </a:lnTo>
                <a:lnTo>
                  <a:pt x="1152205" y="108148"/>
                </a:lnTo>
                <a:lnTo>
                  <a:pt x="1190207" y="132014"/>
                </a:lnTo>
                <a:lnTo>
                  <a:pt x="1226472" y="157920"/>
                </a:lnTo>
                <a:lnTo>
                  <a:pt x="1260902" y="185775"/>
                </a:lnTo>
                <a:lnTo>
                  <a:pt x="1293397" y="215489"/>
                </a:lnTo>
                <a:lnTo>
                  <a:pt x="1323859" y="246973"/>
                </a:lnTo>
                <a:lnTo>
                  <a:pt x="1352190" y="280135"/>
                </a:lnTo>
                <a:lnTo>
                  <a:pt x="1378290" y="314886"/>
                </a:lnTo>
                <a:lnTo>
                  <a:pt x="1402062" y="351136"/>
                </a:lnTo>
                <a:lnTo>
                  <a:pt x="1423407" y="388795"/>
                </a:lnTo>
                <a:lnTo>
                  <a:pt x="1442225" y="427772"/>
                </a:lnTo>
                <a:lnTo>
                  <a:pt x="1458419" y="467977"/>
                </a:lnTo>
                <a:lnTo>
                  <a:pt x="1471889" y="509321"/>
                </a:lnTo>
                <a:lnTo>
                  <a:pt x="1482538" y="551713"/>
                </a:lnTo>
                <a:lnTo>
                  <a:pt x="1490266" y="595062"/>
                </a:lnTo>
                <a:lnTo>
                  <a:pt x="1494976" y="639280"/>
                </a:lnTo>
                <a:lnTo>
                  <a:pt x="1496567" y="684276"/>
                </a:lnTo>
                <a:lnTo>
                  <a:pt x="1494976" y="729271"/>
                </a:lnTo>
                <a:lnTo>
                  <a:pt x="1490266" y="773489"/>
                </a:lnTo>
                <a:lnTo>
                  <a:pt x="1482538" y="816838"/>
                </a:lnTo>
                <a:lnTo>
                  <a:pt x="1471889" y="859230"/>
                </a:lnTo>
                <a:lnTo>
                  <a:pt x="1458419" y="900574"/>
                </a:lnTo>
                <a:lnTo>
                  <a:pt x="1442225" y="940779"/>
                </a:lnTo>
                <a:lnTo>
                  <a:pt x="1423407" y="979756"/>
                </a:lnTo>
                <a:lnTo>
                  <a:pt x="1402062" y="1017415"/>
                </a:lnTo>
                <a:lnTo>
                  <a:pt x="1378290" y="1053665"/>
                </a:lnTo>
                <a:lnTo>
                  <a:pt x="1352190" y="1088416"/>
                </a:lnTo>
                <a:lnTo>
                  <a:pt x="1323859" y="1121578"/>
                </a:lnTo>
                <a:lnTo>
                  <a:pt x="1293397" y="1153062"/>
                </a:lnTo>
                <a:lnTo>
                  <a:pt x="1260902" y="1182776"/>
                </a:lnTo>
                <a:lnTo>
                  <a:pt x="1226472" y="1210631"/>
                </a:lnTo>
                <a:lnTo>
                  <a:pt x="1190207" y="1236537"/>
                </a:lnTo>
                <a:lnTo>
                  <a:pt x="1152205" y="1260403"/>
                </a:lnTo>
                <a:lnTo>
                  <a:pt x="1112564" y="1282139"/>
                </a:lnTo>
                <a:lnTo>
                  <a:pt x="1071383" y="1301656"/>
                </a:lnTo>
                <a:lnTo>
                  <a:pt x="1028761" y="1318863"/>
                </a:lnTo>
                <a:lnTo>
                  <a:pt x="984796" y="1333670"/>
                </a:lnTo>
                <a:lnTo>
                  <a:pt x="939587" y="1345987"/>
                </a:lnTo>
                <a:lnTo>
                  <a:pt x="893233" y="1355724"/>
                </a:lnTo>
                <a:lnTo>
                  <a:pt x="845832" y="1362790"/>
                </a:lnTo>
                <a:lnTo>
                  <a:pt x="797483" y="1367096"/>
                </a:lnTo>
                <a:lnTo>
                  <a:pt x="748284" y="1368552"/>
                </a:lnTo>
                <a:lnTo>
                  <a:pt x="699084" y="1367096"/>
                </a:lnTo>
                <a:lnTo>
                  <a:pt x="650735" y="1362790"/>
                </a:lnTo>
                <a:lnTo>
                  <a:pt x="603334" y="1355724"/>
                </a:lnTo>
                <a:lnTo>
                  <a:pt x="556980" y="1345987"/>
                </a:lnTo>
                <a:lnTo>
                  <a:pt x="511771" y="1333670"/>
                </a:lnTo>
                <a:lnTo>
                  <a:pt x="467806" y="1318863"/>
                </a:lnTo>
                <a:lnTo>
                  <a:pt x="425184" y="1301656"/>
                </a:lnTo>
                <a:lnTo>
                  <a:pt x="384003" y="1282139"/>
                </a:lnTo>
                <a:lnTo>
                  <a:pt x="344362" y="1260403"/>
                </a:lnTo>
                <a:lnTo>
                  <a:pt x="306360" y="1236537"/>
                </a:lnTo>
                <a:lnTo>
                  <a:pt x="270095" y="1210631"/>
                </a:lnTo>
                <a:lnTo>
                  <a:pt x="235665" y="1182776"/>
                </a:lnTo>
                <a:lnTo>
                  <a:pt x="203170" y="1153062"/>
                </a:lnTo>
                <a:lnTo>
                  <a:pt x="172708" y="1121578"/>
                </a:lnTo>
                <a:lnTo>
                  <a:pt x="144377" y="1088416"/>
                </a:lnTo>
                <a:lnTo>
                  <a:pt x="118277" y="1053665"/>
                </a:lnTo>
                <a:lnTo>
                  <a:pt x="94505" y="1017415"/>
                </a:lnTo>
                <a:lnTo>
                  <a:pt x="73160" y="979756"/>
                </a:lnTo>
                <a:lnTo>
                  <a:pt x="54342" y="940779"/>
                </a:lnTo>
                <a:lnTo>
                  <a:pt x="38148" y="900574"/>
                </a:lnTo>
                <a:lnTo>
                  <a:pt x="24678" y="859230"/>
                </a:lnTo>
                <a:lnTo>
                  <a:pt x="14029" y="816838"/>
                </a:lnTo>
                <a:lnTo>
                  <a:pt x="6301" y="773489"/>
                </a:lnTo>
                <a:lnTo>
                  <a:pt x="1591" y="729271"/>
                </a:lnTo>
                <a:lnTo>
                  <a:pt x="0" y="684276"/>
                </a:lnTo>
                <a:close/>
              </a:path>
            </a:pathLst>
          </a:custGeom>
          <a:noFill/>
          <a:ln w="76200">
            <a:solidFill>
              <a:srgbClr val="FD0000"/>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tr-T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D7DEFE-2E7B-9121-0294-7346B3FE29BA}"/>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Uygulama ve İzleme Görevlisinin Görevleri</a:t>
            </a:r>
          </a:p>
        </p:txBody>
      </p:sp>
      <p:sp>
        <p:nvSpPr>
          <p:cNvPr id="4" name="Slayt Numarası Yer Tutucusu 3">
            <a:extLst>
              <a:ext uri="{FF2B5EF4-FFF2-40B4-BE49-F238E27FC236}">
                <a16:creationId xmlns:a16="http://schemas.microsoft.com/office/drawing/2014/main" id="{1F97ABF0-1D50-B058-7095-0EBFE9D608B2}"/>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1A2419B0-016C-4C7E-8D70-AAFB27A076D9}" type="slidenum">
              <a:rPr lang="tr-TR" altLang="tr-TR" smtClean="0">
                <a:solidFill>
                  <a:srgbClr val="A50100"/>
                </a:solidFill>
              </a:rPr>
              <a:pPr>
                <a:defRPr/>
              </a:pPr>
              <a:t>83</a:t>
            </a:fld>
            <a:endParaRPr lang="tr-TR" altLang="tr-TR">
              <a:solidFill>
                <a:srgbClr val="A50100"/>
              </a:solidFill>
            </a:endParaRPr>
          </a:p>
        </p:txBody>
      </p:sp>
      <p:graphicFrame>
        <p:nvGraphicFramePr>
          <p:cNvPr id="7" name="İçerik Yer Tutucusu 6">
            <a:extLst>
              <a:ext uri="{FF2B5EF4-FFF2-40B4-BE49-F238E27FC236}">
                <a16:creationId xmlns:a16="http://schemas.microsoft.com/office/drawing/2014/main" id="{69876DC8-4993-7063-BA9E-9E8C6BF89B08}"/>
              </a:ext>
            </a:extLst>
          </p:cNvPr>
          <p:cNvGraphicFramePr>
            <a:graphicFrameLocks noGrp="1"/>
          </p:cNvGraphicFramePr>
          <p:nvPr>
            <p:ph idx="1"/>
          </p:nvPr>
        </p:nvGraphicFramePr>
        <p:xfrm>
          <a:off x="300038" y="1020763"/>
          <a:ext cx="11625262" cy="504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2B3E1E-6A6C-3609-D77B-233C113D477D}"/>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Uygulama ve İzleme Görevlisinin Görevleri</a:t>
            </a:r>
          </a:p>
        </p:txBody>
      </p:sp>
      <p:sp>
        <p:nvSpPr>
          <p:cNvPr id="4" name="Slayt Numarası Yer Tutucusu 3">
            <a:extLst>
              <a:ext uri="{FF2B5EF4-FFF2-40B4-BE49-F238E27FC236}">
                <a16:creationId xmlns:a16="http://schemas.microsoft.com/office/drawing/2014/main" id="{B772A23F-2715-A4DF-94DF-1C822B54D44B}"/>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7255D2F1-14DD-4253-AC3E-75CEDED8FEF4}" type="slidenum">
              <a:rPr lang="tr-TR" altLang="tr-TR">
                <a:solidFill>
                  <a:srgbClr val="A50100"/>
                </a:solidFill>
              </a:rPr>
              <a:pPr>
                <a:defRPr/>
              </a:pPr>
              <a:t>84</a:t>
            </a:fld>
            <a:endParaRPr lang="tr-TR" altLang="tr-TR">
              <a:solidFill>
                <a:srgbClr val="A50100"/>
              </a:solidFill>
            </a:endParaRPr>
          </a:p>
        </p:txBody>
      </p:sp>
      <p:graphicFrame>
        <p:nvGraphicFramePr>
          <p:cNvPr id="7" name="İçerik Yer Tutucusu 6">
            <a:extLst>
              <a:ext uri="{FF2B5EF4-FFF2-40B4-BE49-F238E27FC236}">
                <a16:creationId xmlns:a16="http://schemas.microsoft.com/office/drawing/2014/main" id="{03A8F287-9D03-7AC0-769C-D0103E504A81}"/>
              </a:ext>
            </a:extLst>
          </p:cNvPr>
          <p:cNvGraphicFramePr>
            <a:graphicFrameLocks noGrp="1"/>
          </p:cNvGraphicFramePr>
          <p:nvPr>
            <p:ph idx="1"/>
          </p:nvPr>
        </p:nvGraphicFramePr>
        <p:xfrm>
          <a:off x="300038" y="1020763"/>
          <a:ext cx="11625262" cy="504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DBC0F9-1AC7-3A59-166A-4F7D48E3004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Uygulama ve İzleme Görevlisinin Dikkat Etmesi Gereken Hususlar</a:t>
            </a:r>
          </a:p>
        </p:txBody>
      </p:sp>
      <p:sp>
        <p:nvSpPr>
          <p:cNvPr id="4" name="Slayt Numarası Yer Tutucusu 3">
            <a:extLst>
              <a:ext uri="{FF2B5EF4-FFF2-40B4-BE49-F238E27FC236}">
                <a16:creationId xmlns:a16="http://schemas.microsoft.com/office/drawing/2014/main" id="{0E52C1B4-329B-2C9D-BBE6-13EBE7B6D537}"/>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69C5B5A6-FA20-43E1-AB4D-9CF504313FB6}" type="slidenum">
              <a:rPr lang="tr-TR" altLang="tr-TR" smtClean="0">
                <a:solidFill>
                  <a:srgbClr val="A50100"/>
                </a:solidFill>
              </a:rPr>
              <a:pPr>
                <a:defRPr/>
              </a:pPr>
              <a:t>85</a:t>
            </a:fld>
            <a:endParaRPr lang="tr-TR" altLang="tr-TR">
              <a:solidFill>
                <a:srgbClr val="A50100"/>
              </a:solidFill>
            </a:endParaRPr>
          </a:p>
        </p:txBody>
      </p:sp>
      <p:graphicFrame>
        <p:nvGraphicFramePr>
          <p:cNvPr id="7" name="İçerik Yer Tutucusu 6">
            <a:extLst>
              <a:ext uri="{FF2B5EF4-FFF2-40B4-BE49-F238E27FC236}">
                <a16:creationId xmlns:a16="http://schemas.microsoft.com/office/drawing/2014/main" id="{6DF7918E-C46B-DF30-2B96-86FBEE4076D4}"/>
              </a:ext>
            </a:extLst>
          </p:cNvPr>
          <p:cNvGraphicFramePr>
            <a:graphicFrameLocks noGrp="1"/>
          </p:cNvGraphicFramePr>
          <p:nvPr>
            <p:ph idx="1"/>
          </p:nvPr>
        </p:nvGraphicFramePr>
        <p:xfrm>
          <a:off x="300038" y="1020763"/>
          <a:ext cx="11625262" cy="5046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a16="http://schemas.microsoft.com/office/drawing/2014/main" id="{EC8A3E98-171C-E31E-A256-882BC3E87D79}"/>
              </a:ext>
            </a:extLst>
          </p:cNvPr>
          <p:cNvSpPr>
            <a:spLocks noGrp="1"/>
          </p:cNvSpPr>
          <p:nvPr>
            <p:ph type="title"/>
          </p:nvPr>
        </p:nvSpPr>
        <p:spPr>
          <a:xfrm>
            <a:off x="300038" y="301625"/>
            <a:ext cx="10515600" cy="449263"/>
          </a:xfrm>
        </p:spPr>
        <p:txBody>
          <a:bodyPr rtlCol="0">
            <a:noAutofit/>
          </a:bodyPr>
          <a:lstStyle/>
          <a:p>
            <a:pPr eaLnBrk="1" fontAlgn="auto" hangingPunct="1">
              <a:spcAft>
                <a:spcPts val="0"/>
              </a:spcAft>
              <a:defRPr/>
            </a:pPr>
            <a:r>
              <a:rPr lang="tr-TR" sz="2200" b="1" dirty="0"/>
              <a:t>E-Sınav Uygulamasında Salon Görevlilerin Dikkat Etmesi Gereken Hususlar</a:t>
            </a:r>
          </a:p>
        </p:txBody>
      </p:sp>
      <p:sp>
        <p:nvSpPr>
          <p:cNvPr id="13" name="Slayt Numarası Yer Tutucusu 12">
            <a:extLst>
              <a:ext uri="{FF2B5EF4-FFF2-40B4-BE49-F238E27FC236}">
                <a16:creationId xmlns:a16="http://schemas.microsoft.com/office/drawing/2014/main" id="{1E4F8B13-BC15-087F-61B5-2BAAE8DB2190}"/>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EEB07440-E6E5-46AA-8C63-6CCF6C4A0445}" type="slidenum">
              <a:rPr lang="tr-TR" altLang="tr-TR" smtClean="0">
                <a:solidFill>
                  <a:srgbClr val="A50100"/>
                </a:solidFill>
              </a:rPr>
              <a:pPr>
                <a:defRPr/>
              </a:pPr>
              <a:t>86</a:t>
            </a:fld>
            <a:endParaRPr lang="tr-TR" altLang="tr-TR">
              <a:solidFill>
                <a:srgbClr val="A50100"/>
              </a:solidFill>
            </a:endParaRPr>
          </a:p>
        </p:txBody>
      </p:sp>
      <p:graphicFrame>
        <p:nvGraphicFramePr>
          <p:cNvPr id="5" name="Diyagram 4">
            <a:extLst>
              <a:ext uri="{FF2B5EF4-FFF2-40B4-BE49-F238E27FC236}">
                <a16:creationId xmlns:a16="http://schemas.microsoft.com/office/drawing/2014/main" id="{F3403DF8-BCA7-8630-61EB-181505AC512E}"/>
              </a:ext>
            </a:extLst>
          </p:cNvPr>
          <p:cNvGraphicFramePr/>
          <p:nvPr/>
        </p:nvGraphicFramePr>
        <p:xfrm>
          <a:off x="121026" y="1028700"/>
          <a:ext cx="6609974" cy="5573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yagram 10">
            <a:extLst>
              <a:ext uri="{FF2B5EF4-FFF2-40B4-BE49-F238E27FC236}">
                <a16:creationId xmlns:a16="http://schemas.microsoft.com/office/drawing/2014/main" id="{260899CA-6A35-052E-DBFE-185D2B82D5B1}"/>
              </a:ext>
            </a:extLst>
          </p:cNvPr>
          <p:cNvGraphicFramePr/>
          <p:nvPr/>
        </p:nvGraphicFramePr>
        <p:xfrm>
          <a:off x="6461501" y="975160"/>
          <a:ext cx="5554922" cy="57014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4214" name="Picture 2" descr="C:\Users\Arif\Desktop\exclamation-40026_960_720.png">
            <a:extLst>
              <a:ext uri="{FF2B5EF4-FFF2-40B4-BE49-F238E27FC236}">
                <a16:creationId xmlns:a16="http://schemas.microsoft.com/office/drawing/2014/main" id="{F511BA0A-C100-54D0-5EDE-E160D5C086C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250" y="1011238"/>
            <a:ext cx="76358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2" descr="C:\Users\Arif\Desktop\exclamation-40026_960_720.png">
            <a:extLst>
              <a:ext uri="{FF2B5EF4-FFF2-40B4-BE49-F238E27FC236}">
                <a16:creationId xmlns:a16="http://schemas.microsoft.com/office/drawing/2014/main" id="{5EED80DA-BFDA-4C5E-3415-4FFC2D4D40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250" y="2016125"/>
            <a:ext cx="7635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2" descr="C:\Users\Arif\Desktop\exclamation-40026_960_720.png">
            <a:extLst>
              <a:ext uri="{FF2B5EF4-FFF2-40B4-BE49-F238E27FC236}">
                <a16:creationId xmlns:a16="http://schemas.microsoft.com/office/drawing/2014/main" id="{507D0D8F-0078-C0ED-AE67-753D257F87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250" y="3036888"/>
            <a:ext cx="76358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2" descr="C:\Users\Arif\Desktop\exclamation-40026_960_720.png">
            <a:extLst>
              <a:ext uri="{FF2B5EF4-FFF2-40B4-BE49-F238E27FC236}">
                <a16:creationId xmlns:a16="http://schemas.microsoft.com/office/drawing/2014/main" id="{01B96B84-148F-7B91-1715-2770CACE28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250" y="3975100"/>
            <a:ext cx="7635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2" descr="C:\Users\Arif\Desktop\exclamation-40026_960_720.png">
            <a:extLst>
              <a:ext uri="{FF2B5EF4-FFF2-40B4-BE49-F238E27FC236}">
                <a16:creationId xmlns:a16="http://schemas.microsoft.com/office/drawing/2014/main" id="{878AF674-36BA-FBC3-4D79-26BB775411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250" y="4919663"/>
            <a:ext cx="76358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2" descr="C:\Users\Arif\Desktop\exclamation-40026_960_720.png">
            <a:extLst>
              <a:ext uri="{FF2B5EF4-FFF2-40B4-BE49-F238E27FC236}">
                <a16:creationId xmlns:a16="http://schemas.microsoft.com/office/drawing/2014/main" id="{76233B8E-EB63-575A-2C4C-BAF67E4EE0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9250" y="5864225"/>
            <a:ext cx="7635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Picture 2" descr="C:\Users\Arif\Desktop\exclamation-40026_960_720.png">
            <a:extLst>
              <a:ext uri="{FF2B5EF4-FFF2-40B4-BE49-F238E27FC236}">
                <a16:creationId xmlns:a16="http://schemas.microsoft.com/office/drawing/2014/main" id="{C199637B-83B9-8E43-41E9-CF47E790AD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957263"/>
            <a:ext cx="85883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1" name="Picture 2" descr="C:\Users\Arif\Desktop\exclamation-40026_960_720.png">
            <a:extLst>
              <a:ext uri="{FF2B5EF4-FFF2-40B4-BE49-F238E27FC236}">
                <a16:creationId xmlns:a16="http://schemas.microsoft.com/office/drawing/2014/main" id="{1BBF426E-E34F-8A9D-BE6E-59A4B2F245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1931988"/>
            <a:ext cx="858838"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2" name="Picture 2" descr="C:\Users\Arif\Desktop\exclamation-40026_960_720.png">
            <a:extLst>
              <a:ext uri="{FF2B5EF4-FFF2-40B4-BE49-F238E27FC236}">
                <a16:creationId xmlns:a16="http://schemas.microsoft.com/office/drawing/2014/main" id="{3FFB26F5-B273-3196-B998-F0C2FDD79C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2905125"/>
            <a:ext cx="858838"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3" name="Picture 2" descr="C:\Users\Arif\Desktop\exclamation-40026_960_720.png">
            <a:extLst>
              <a:ext uri="{FF2B5EF4-FFF2-40B4-BE49-F238E27FC236}">
                <a16:creationId xmlns:a16="http://schemas.microsoft.com/office/drawing/2014/main" id="{CE9062D8-4F0B-BDD7-155F-82E8F7A43F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3890963"/>
            <a:ext cx="858838"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4" name="Picture 2" descr="C:\Users\Arif\Desktop\exclamation-40026_960_720.png">
            <a:extLst>
              <a:ext uri="{FF2B5EF4-FFF2-40B4-BE49-F238E27FC236}">
                <a16:creationId xmlns:a16="http://schemas.microsoft.com/office/drawing/2014/main" id="{03D1EBF5-DA16-B60F-2BE4-EDB0525EAA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4876800"/>
            <a:ext cx="858838"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5" name="Picture 2" descr="C:\Users\Arif\Desktop\exclamation-40026_960_720.png">
            <a:extLst>
              <a:ext uri="{FF2B5EF4-FFF2-40B4-BE49-F238E27FC236}">
                <a16:creationId xmlns:a16="http://schemas.microsoft.com/office/drawing/2014/main" id="{6C2C3804-3A99-0CC0-041B-B02903351F7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862638"/>
            <a:ext cx="858838"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6" name="Picture 2" descr="J:\CNYT_SNM\ARİF OĞUZ - SUNUMLAR - ERZURUM\Yeni klasör\Alarm-Arrow-Right-icon.png">
            <a:hlinkClick r:id="rId14" action="ppaction://hlinkfile"/>
            <a:extLst>
              <a:ext uri="{FF2B5EF4-FFF2-40B4-BE49-F238E27FC236}">
                <a16:creationId xmlns:a16="http://schemas.microsoft.com/office/drawing/2014/main" id="{9151686B-2169-CF65-2123-F53ABF7F809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5950" y="4105275"/>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7" name="Picture 2" descr="J:\CNYT_SNM\ARİF OĞUZ - SUNUMLAR - ERZURUM\Yeni klasör\Alarm-Arrow-Right-icon.png">
            <a:hlinkClick r:id="rId16" action="ppaction://hlinkfile"/>
            <a:extLst>
              <a:ext uri="{FF2B5EF4-FFF2-40B4-BE49-F238E27FC236}">
                <a16:creationId xmlns:a16="http://schemas.microsoft.com/office/drawing/2014/main" id="{04A59649-ED67-FB34-FDEF-69D5D60AAAB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95950" y="50292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Metin kutusu 1">
            <a:extLst>
              <a:ext uri="{FF2B5EF4-FFF2-40B4-BE49-F238E27FC236}">
                <a16:creationId xmlns:a16="http://schemas.microsoft.com/office/drawing/2014/main" id="{B37C43E3-4BF0-67C6-FD89-E8971FC187B1}"/>
              </a:ext>
            </a:extLst>
          </p:cNvPr>
          <p:cNvSpPr txBox="1">
            <a:spLocks noChangeArrowheads="1"/>
          </p:cNvSpPr>
          <p:nvPr/>
        </p:nvSpPr>
        <p:spPr bwMode="auto">
          <a:xfrm>
            <a:off x="1998663" y="1858963"/>
            <a:ext cx="82581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3600" b="1"/>
              <a:t>e-Sınav Uygulama İzleme Sorumlusu’nun </a:t>
            </a:r>
          </a:p>
          <a:p>
            <a:pPr algn="ctr" eaLnBrk="1" hangingPunct="1">
              <a:lnSpc>
                <a:spcPct val="100000"/>
              </a:lnSpc>
              <a:spcBef>
                <a:spcPct val="0"/>
              </a:spcBef>
              <a:buFontTx/>
              <a:buNone/>
            </a:pPr>
            <a:r>
              <a:rPr lang="tr-TR" altLang="tr-TR" sz="3600" b="1"/>
              <a:t>Sınav Görevinde Sınav Saatinde </a:t>
            </a:r>
          </a:p>
          <a:p>
            <a:pPr algn="ctr" eaLnBrk="1" hangingPunct="1">
              <a:lnSpc>
                <a:spcPct val="100000"/>
              </a:lnSpc>
              <a:spcBef>
                <a:spcPct val="0"/>
              </a:spcBef>
              <a:buFontTx/>
              <a:buNone/>
            </a:pPr>
            <a:r>
              <a:rPr lang="tr-TR" altLang="tr-TR" sz="3600" b="1"/>
              <a:t>Yapması Gerekenler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3B2543-E28E-B65D-F861-440E597CFD83}"/>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endParaRPr lang="tr-TR"/>
          </a:p>
        </p:txBody>
      </p:sp>
      <p:sp>
        <p:nvSpPr>
          <p:cNvPr id="3" name="İçerik Yer Tutucusu 2">
            <a:extLst>
              <a:ext uri="{FF2B5EF4-FFF2-40B4-BE49-F238E27FC236}">
                <a16:creationId xmlns:a16="http://schemas.microsoft.com/office/drawing/2014/main" id="{D61E8B0A-F33D-6C2F-E63A-6E39BF1325E6}"/>
              </a:ext>
            </a:extLst>
          </p:cNvPr>
          <p:cNvSpPr>
            <a:spLocks noGrp="1"/>
          </p:cNvSpPr>
          <p:nvPr>
            <p:ph idx="1"/>
          </p:nvPr>
        </p:nvSpPr>
        <p:spPr>
          <a:xfrm>
            <a:off x="300038" y="1020763"/>
            <a:ext cx="11625262" cy="5046662"/>
          </a:xfrm>
        </p:spPr>
        <p:txBody>
          <a:bodyPr rtlCol="0">
            <a:normAutofit/>
          </a:bodyPr>
          <a:lstStyle/>
          <a:p>
            <a:pPr marL="514350" indent="-514350" eaLnBrk="1" fontAlgn="auto" hangingPunct="1">
              <a:spcAft>
                <a:spcPts val="0"/>
              </a:spcAft>
              <a:buFont typeface="+mj-lt"/>
              <a:buAutoNum type="arabicPeriod"/>
              <a:defRPr/>
            </a:pPr>
            <a:r>
              <a:rPr lang="tr-TR" sz="3600" dirty="0"/>
              <a:t>Sınav Binasına Zamanında Gelir</a:t>
            </a:r>
          </a:p>
          <a:p>
            <a:pPr lvl="1" eaLnBrk="1" fontAlgn="auto" hangingPunct="1">
              <a:spcAft>
                <a:spcPts val="0"/>
              </a:spcAft>
              <a:defRPr/>
            </a:pPr>
            <a:r>
              <a:rPr lang="tr-TR" sz="3200" dirty="0"/>
              <a:t>Sınav binasına en az 30 </a:t>
            </a:r>
            <a:r>
              <a:rPr lang="tr-TR" sz="3200" dirty="0" err="1"/>
              <a:t>dk</a:t>
            </a:r>
            <a:r>
              <a:rPr lang="tr-TR" sz="3200" dirty="0"/>
              <a:t> önce (eğer ilk oturum ise 45 </a:t>
            </a:r>
            <a:r>
              <a:rPr lang="tr-TR" sz="3200" dirty="0" err="1"/>
              <a:t>dk</a:t>
            </a:r>
            <a:r>
              <a:rPr lang="tr-TR" sz="3200" dirty="0"/>
              <a:t>) gider.</a:t>
            </a:r>
          </a:p>
          <a:p>
            <a:pPr lvl="1" eaLnBrk="1" fontAlgn="auto" hangingPunct="1">
              <a:spcAft>
                <a:spcPts val="0"/>
              </a:spcAft>
              <a:defRPr/>
            </a:pPr>
            <a:endParaRPr lang="tr-TR" sz="3200" dirty="0"/>
          </a:p>
          <a:p>
            <a:pPr marL="514350" indent="-514350" eaLnBrk="1" fontAlgn="auto" hangingPunct="1">
              <a:spcAft>
                <a:spcPts val="0"/>
              </a:spcAft>
              <a:buFont typeface="+mj-lt"/>
              <a:buAutoNum type="arabicPeriod"/>
              <a:defRPr/>
            </a:pPr>
            <a:r>
              <a:rPr lang="tr-TR" sz="3600" dirty="0"/>
              <a:t>Donanımları Hazır Hale Getirir</a:t>
            </a:r>
          </a:p>
          <a:p>
            <a:pPr lvl="1" eaLnBrk="1" fontAlgn="auto" hangingPunct="1">
              <a:spcAft>
                <a:spcPts val="0"/>
              </a:spcAft>
              <a:defRPr/>
            </a:pPr>
            <a:r>
              <a:rPr lang="tr-TR" sz="3200" dirty="0"/>
              <a:t>Salondaki Uygulamacı bilgisayarını ve aday bilgisayarlarını açar,</a:t>
            </a:r>
          </a:p>
          <a:p>
            <a:pPr lvl="1" eaLnBrk="1" fontAlgn="auto" hangingPunct="1">
              <a:spcAft>
                <a:spcPts val="0"/>
              </a:spcAft>
              <a:defRPr/>
            </a:pPr>
            <a:r>
              <a:rPr lang="tr-TR" sz="3200" dirty="0"/>
              <a:t>Salondaki yazıcıyı açar, kağıt ve toneri kontrol eder,</a:t>
            </a:r>
          </a:p>
          <a:p>
            <a:pPr lvl="1" eaLnBrk="1" fontAlgn="auto" hangingPunct="1">
              <a:spcAft>
                <a:spcPts val="0"/>
              </a:spcAft>
              <a:defRPr/>
            </a:pPr>
            <a:r>
              <a:rPr lang="tr-TR" sz="3200" dirty="0"/>
              <a:t>Koridordaki </a:t>
            </a:r>
            <a:r>
              <a:rPr lang="tr-TR" sz="3200" dirty="0" err="1"/>
              <a:t>kiosk</a:t>
            </a:r>
            <a:r>
              <a:rPr lang="tr-TR" sz="3200" dirty="0"/>
              <a:t> makinesini açarak hazır hale getirir,</a:t>
            </a:r>
          </a:p>
          <a:p>
            <a:pPr marL="514350" indent="-514350" eaLnBrk="1" fontAlgn="auto" hangingPunct="1">
              <a:spcAft>
                <a:spcPts val="0"/>
              </a:spcAft>
              <a:buFont typeface="+mj-lt"/>
              <a:buAutoNum type="arabicPeriod"/>
              <a:defRPr/>
            </a:pPr>
            <a:endParaRPr lang="tr-TR" dirty="0"/>
          </a:p>
          <a:p>
            <a:pPr eaLnBrk="1" fontAlgn="auto" hangingPunct="1">
              <a:spcAft>
                <a:spcPts val="0"/>
              </a:spcAft>
              <a:defRPr/>
            </a:pPr>
            <a:endParaRPr lang="tr-TR" dirty="0"/>
          </a:p>
          <a:p>
            <a:pPr lvl="1" eaLnBrk="1" fontAlgn="auto" hangingPunct="1">
              <a:spcAft>
                <a:spcPts val="0"/>
              </a:spcAft>
              <a:defRPr/>
            </a:pPr>
            <a:endParaRPr lang="tr-TR" b="1" dirty="0">
              <a:solidFill>
                <a:schemeClr val="accent2"/>
              </a:solidFill>
              <a:latin typeface="Arial Rounded MT Bold" panose="020F0704030504030204" pitchFamily="34" charset="0"/>
            </a:endParaRPr>
          </a:p>
          <a:p>
            <a:pPr lvl="1" eaLnBrk="1" fontAlgn="auto" hangingPunct="1">
              <a:spcAft>
                <a:spcPts val="0"/>
              </a:spcAft>
              <a:defRPr/>
            </a:pPr>
            <a:endParaRPr lang="tr-TR" b="1" dirty="0">
              <a:solidFill>
                <a:schemeClr val="accent2"/>
              </a:solidFill>
              <a:latin typeface="Arial Rounded MT Bold" panose="020F0704030504030204" pitchFamily="34" charset="0"/>
            </a:endParaRPr>
          </a:p>
        </p:txBody>
      </p:sp>
      <p:sp>
        <p:nvSpPr>
          <p:cNvPr id="4" name="Slayt Numarası Yer Tutucusu 3">
            <a:extLst>
              <a:ext uri="{FF2B5EF4-FFF2-40B4-BE49-F238E27FC236}">
                <a16:creationId xmlns:a16="http://schemas.microsoft.com/office/drawing/2014/main" id="{FC81F300-38C8-7A7A-3ABE-269D187A0213}"/>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901BC8B7-49B0-4246-BB60-0C23C54047D9}" type="slidenum">
              <a:rPr lang="tr-TR" altLang="tr-TR" smtClean="0">
                <a:solidFill>
                  <a:srgbClr val="A50100"/>
                </a:solidFill>
              </a:rPr>
              <a:pPr>
                <a:defRPr/>
              </a:pPr>
              <a:t>88</a:t>
            </a:fld>
            <a:endParaRPr lang="tr-TR" altLang="tr-TR">
              <a:solidFill>
                <a:srgbClr val="A501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BC86CB-2D8F-A124-7C80-B2B7A24742CD}"/>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endParaRPr lang="tr-TR"/>
          </a:p>
        </p:txBody>
      </p:sp>
      <p:sp>
        <p:nvSpPr>
          <p:cNvPr id="3" name="İçerik Yer Tutucusu 2">
            <a:extLst>
              <a:ext uri="{FF2B5EF4-FFF2-40B4-BE49-F238E27FC236}">
                <a16:creationId xmlns:a16="http://schemas.microsoft.com/office/drawing/2014/main" id="{89D84206-C9C9-F94E-9825-E30B347F8A7E}"/>
              </a:ext>
            </a:extLst>
          </p:cNvPr>
          <p:cNvSpPr>
            <a:spLocks noGrp="1"/>
          </p:cNvSpPr>
          <p:nvPr>
            <p:ph idx="1"/>
          </p:nvPr>
        </p:nvSpPr>
        <p:spPr>
          <a:xfrm>
            <a:off x="300038" y="1020763"/>
            <a:ext cx="11625262" cy="2881312"/>
          </a:xfrm>
        </p:spPr>
        <p:txBody>
          <a:bodyPr rtlCol="0">
            <a:normAutofit/>
          </a:bodyPr>
          <a:lstStyle/>
          <a:p>
            <a:pPr marL="514350" indent="-514350" eaLnBrk="1" fontAlgn="auto" hangingPunct="1">
              <a:spcAft>
                <a:spcPts val="0"/>
              </a:spcAft>
              <a:buFont typeface="+mj-lt"/>
              <a:buAutoNum type="arabicPeriod"/>
              <a:defRPr/>
            </a:pPr>
            <a:r>
              <a:rPr lang="tr-TR" sz="3200" dirty="0"/>
              <a:t>Aday bilgisayarlarının tamamı açıldıktan sonra, e sınav uygulaması </a:t>
            </a:r>
            <a:r>
              <a:rPr lang="tr-TR" sz="3200" dirty="0" err="1"/>
              <a:t>maximum</a:t>
            </a:r>
            <a:r>
              <a:rPr lang="tr-TR" sz="3200" dirty="0"/>
              <a:t> 5-10 saniye içerisinde otomatik açılacaktır.</a:t>
            </a:r>
          </a:p>
          <a:p>
            <a:pPr marL="514350" indent="-514350" eaLnBrk="1" fontAlgn="auto" hangingPunct="1">
              <a:spcAft>
                <a:spcPts val="0"/>
              </a:spcAft>
              <a:buFont typeface="+mj-lt"/>
              <a:buAutoNum type="arabicPeriod"/>
              <a:defRPr/>
            </a:pPr>
            <a:endParaRPr lang="tr-TR" sz="2400" dirty="0"/>
          </a:p>
          <a:p>
            <a:pPr marL="514350" indent="-514350" eaLnBrk="1" fontAlgn="auto" hangingPunct="1">
              <a:spcAft>
                <a:spcPts val="0"/>
              </a:spcAft>
              <a:buFont typeface="+mj-lt"/>
              <a:buAutoNum type="arabicPeriod"/>
              <a:defRPr/>
            </a:pPr>
            <a:r>
              <a:rPr lang="tr-TR" sz="3200" dirty="0"/>
              <a:t>Eğer, e- sınav uygulaması otomatik açılmaz ise, masaüstünde uygulamanın kısa yol simgesini iki defa tıklayarak uygulamayı çalıştırır. </a:t>
            </a:r>
          </a:p>
          <a:p>
            <a:pPr marL="514350" indent="-514350" eaLnBrk="1" fontAlgn="auto" hangingPunct="1">
              <a:spcAft>
                <a:spcPts val="0"/>
              </a:spcAft>
              <a:buFont typeface="+mj-lt"/>
              <a:buAutoNum type="arabicPeriod"/>
              <a:defRPr/>
            </a:pPr>
            <a:endParaRPr lang="tr-TR" dirty="0"/>
          </a:p>
          <a:p>
            <a:pPr eaLnBrk="1" fontAlgn="auto" hangingPunct="1">
              <a:spcAft>
                <a:spcPts val="0"/>
              </a:spcAft>
              <a:defRPr/>
            </a:pPr>
            <a:endParaRPr lang="tr-TR" dirty="0"/>
          </a:p>
          <a:p>
            <a:pPr lvl="1" eaLnBrk="1" fontAlgn="auto" hangingPunct="1">
              <a:spcAft>
                <a:spcPts val="0"/>
              </a:spcAft>
              <a:defRPr/>
            </a:pPr>
            <a:endParaRPr lang="tr-TR" b="1" dirty="0">
              <a:solidFill>
                <a:schemeClr val="accent2"/>
              </a:solidFill>
              <a:latin typeface="Arial Rounded MT Bold" panose="020F0704030504030204" pitchFamily="34" charset="0"/>
            </a:endParaRPr>
          </a:p>
          <a:p>
            <a:pPr lvl="1" eaLnBrk="1" fontAlgn="auto" hangingPunct="1">
              <a:spcAft>
                <a:spcPts val="0"/>
              </a:spcAft>
              <a:defRPr/>
            </a:pPr>
            <a:endParaRPr lang="tr-TR" b="1" dirty="0">
              <a:solidFill>
                <a:schemeClr val="accent2"/>
              </a:solidFill>
              <a:latin typeface="Arial Rounded MT Bold" panose="020F0704030504030204" pitchFamily="34" charset="0"/>
            </a:endParaRPr>
          </a:p>
        </p:txBody>
      </p:sp>
      <p:sp>
        <p:nvSpPr>
          <p:cNvPr id="4" name="Slayt Numarası Yer Tutucusu 3">
            <a:extLst>
              <a:ext uri="{FF2B5EF4-FFF2-40B4-BE49-F238E27FC236}">
                <a16:creationId xmlns:a16="http://schemas.microsoft.com/office/drawing/2014/main" id="{E4360B2B-61BF-1D09-FFC5-979414C8242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4FAA6183-340D-4C21-BE66-AD6A2A1D24EE}" type="slidenum">
              <a:rPr lang="tr-TR" altLang="tr-TR" smtClean="0">
                <a:solidFill>
                  <a:srgbClr val="A50100"/>
                </a:solidFill>
              </a:rPr>
              <a:pPr>
                <a:defRPr/>
              </a:pPr>
              <a:t>89</a:t>
            </a:fld>
            <a:endParaRPr lang="tr-TR" altLang="tr-TR">
              <a:solidFill>
                <a:srgbClr val="A50100"/>
              </a:solidFill>
            </a:endParaRPr>
          </a:p>
        </p:txBody>
      </p:sp>
      <p:grpSp>
        <p:nvGrpSpPr>
          <p:cNvPr id="97285" name="Grup 7">
            <a:extLst>
              <a:ext uri="{FF2B5EF4-FFF2-40B4-BE49-F238E27FC236}">
                <a16:creationId xmlns:a16="http://schemas.microsoft.com/office/drawing/2014/main" id="{B4ABC1E3-4380-99EE-112C-E5C95B0A8E71}"/>
              </a:ext>
            </a:extLst>
          </p:cNvPr>
          <p:cNvGrpSpPr>
            <a:grpSpLocks/>
          </p:cNvGrpSpPr>
          <p:nvPr/>
        </p:nvGrpSpPr>
        <p:grpSpPr bwMode="auto">
          <a:xfrm>
            <a:off x="4724400" y="4038600"/>
            <a:ext cx="1508125" cy="1778000"/>
            <a:chOff x="4724399" y="4038600"/>
            <a:chExt cx="1508761" cy="1777830"/>
          </a:xfrm>
        </p:grpSpPr>
        <p:pic>
          <p:nvPicPr>
            <p:cNvPr id="97286" name="Resim 5">
              <a:extLst>
                <a:ext uri="{FF2B5EF4-FFF2-40B4-BE49-F238E27FC236}">
                  <a16:creationId xmlns:a16="http://schemas.microsoft.com/office/drawing/2014/main" id="{540F60A2-8C9D-4E64-E8D9-A282AC150FAE}"/>
                </a:ext>
              </a:extLst>
            </p:cNvPr>
            <p:cNvPicPr>
              <a:picLocks noChangeAspect="1"/>
            </p:cNvPicPr>
            <p:nvPr/>
          </p:nvPicPr>
          <p:blipFill>
            <a:blip r:embed="rId2">
              <a:extLst>
                <a:ext uri="{28A0092B-C50C-407E-A947-70E740481C1C}">
                  <a14:useLocalDpi xmlns:a14="http://schemas.microsoft.com/office/drawing/2010/main" val="0"/>
                </a:ext>
              </a:extLst>
            </a:blip>
            <a:srcRect l="21544" r="21806"/>
            <a:stretch>
              <a:fillRect/>
            </a:stretch>
          </p:blipFill>
          <p:spPr bwMode="auto">
            <a:xfrm>
              <a:off x="4724399" y="4038600"/>
              <a:ext cx="1508761" cy="148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çerik Yer Tutucusu 2">
              <a:extLst>
                <a:ext uri="{FF2B5EF4-FFF2-40B4-BE49-F238E27FC236}">
                  <a16:creationId xmlns:a16="http://schemas.microsoft.com/office/drawing/2014/main" id="{029BD8F9-4F14-60EE-6515-B07025BD47BC}"/>
                </a:ext>
              </a:extLst>
            </p:cNvPr>
            <p:cNvSpPr txBox="1">
              <a:spLocks/>
            </p:cNvSpPr>
            <p:nvPr/>
          </p:nvSpPr>
          <p:spPr>
            <a:xfrm>
              <a:off x="4878452" y="5498960"/>
              <a:ext cx="1234007" cy="31747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tr-TR" dirty="0" err="1"/>
                <a:t>tmesinav</a:t>
              </a:r>
              <a:endParaRPr lang="tr-TR" dirty="0"/>
            </a:p>
            <a:p>
              <a:pPr fontAlgn="auto">
                <a:spcAft>
                  <a:spcPts val="0"/>
                </a:spcAft>
                <a:defRPr/>
              </a:pPr>
              <a:endParaRPr lang="tr-TR" dirty="0"/>
            </a:p>
            <a:p>
              <a:pPr lvl="1" fontAlgn="auto">
                <a:spcAft>
                  <a:spcPts val="0"/>
                </a:spcAft>
                <a:defRPr/>
              </a:pPr>
              <a:endParaRPr lang="tr-TR" b="1" dirty="0">
                <a:solidFill>
                  <a:schemeClr val="accent2"/>
                </a:solidFill>
                <a:latin typeface="Arial Rounded MT Bold" panose="020F0704030504030204" pitchFamily="34" charset="0"/>
              </a:endParaRPr>
            </a:p>
            <a:p>
              <a:pPr lvl="1" fontAlgn="auto">
                <a:spcAft>
                  <a:spcPts val="0"/>
                </a:spcAft>
                <a:defRPr/>
              </a:pPr>
              <a:endParaRPr lang="tr-TR" b="1" dirty="0">
                <a:solidFill>
                  <a:schemeClr val="accent2"/>
                </a:solidFill>
                <a:latin typeface="Arial Rounded MT Bold" panose="020F0704030504030204" pitchFamily="34"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2">
            <a:extLst>
              <a:ext uri="{FF2B5EF4-FFF2-40B4-BE49-F238E27FC236}">
                <a16:creationId xmlns:a16="http://schemas.microsoft.com/office/drawing/2014/main" id="{2D2602A0-582F-8368-2E7E-0E1BBCF4881D}"/>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e - Sınav Soru Bankası</a:t>
            </a:r>
          </a:p>
        </p:txBody>
      </p:sp>
      <p:sp>
        <p:nvSpPr>
          <p:cNvPr id="14339" name="Metin kutusu 5">
            <a:extLst>
              <a:ext uri="{FF2B5EF4-FFF2-40B4-BE49-F238E27FC236}">
                <a16:creationId xmlns:a16="http://schemas.microsoft.com/office/drawing/2014/main" id="{DE8728E9-DA6D-99D4-D1E8-EB407C4CB6B4}"/>
              </a:ext>
            </a:extLst>
          </p:cNvPr>
          <p:cNvSpPr txBox="1">
            <a:spLocks noChangeArrowheads="1"/>
          </p:cNvSpPr>
          <p:nvPr/>
        </p:nvSpPr>
        <p:spPr bwMode="auto">
          <a:xfrm>
            <a:off x="566738" y="1027113"/>
            <a:ext cx="5994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tr-TR" altLang="tr-TR" sz="2400"/>
              <a:t>e - Sınav uygulamalarında sorulan sorular ile resim, grafik ve animasyonlar uzman personeller tarafından müfredata uygun olarak hazırlanmaktadır.</a:t>
            </a:r>
          </a:p>
        </p:txBody>
      </p:sp>
      <p:sp>
        <p:nvSpPr>
          <p:cNvPr id="14340" name="Metin kutusu 6">
            <a:extLst>
              <a:ext uri="{FF2B5EF4-FFF2-40B4-BE49-F238E27FC236}">
                <a16:creationId xmlns:a16="http://schemas.microsoft.com/office/drawing/2014/main" id="{00915EBD-42B4-6DA4-15EE-9D3E4AC74D4B}"/>
              </a:ext>
            </a:extLst>
          </p:cNvPr>
          <p:cNvSpPr txBox="1">
            <a:spLocks noChangeArrowheads="1"/>
          </p:cNvSpPr>
          <p:nvPr/>
        </p:nvSpPr>
        <p:spPr bwMode="auto">
          <a:xfrm>
            <a:off x="566738" y="2757488"/>
            <a:ext cx="57594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tr-TR" altLang="tr-TR" sz="2400">
                <a:solidFill>
                  <a:srgbClr val="A50100"/>
                </a:solidFill>
              </a:rPr>
              <a:t>Hazırlanan sorular ve materyaller üst kurullar tarafından incelendikten ve redaksiyon işleminden sonra şifreli olarak Soru Bankasına kaydedilir </a:t>
            </a:r>
          </a:p>
        </p:txBody>
      </p:sp>
      <p:sp>
        <p:nvSpPr>
          <p:cNvPr id="4" name="Slayt Numarası Yer Tutucusu 3">
            <a:extLst>
              <a:ext uri="{FF2B5EF4-FFF2-40B4-BE49-F238E27FC236}">
                <a16:creationId xmlns:a16="http://schemas.microsoft.com/office/drawing/2014/main" id="{CD72E65A-D8C9-BF0A-4BE3-785B470B009B}"/>
              </a:ext>
            </a:extLst>
          </p:cNvPr>
          <p:cNvSpPr>
            <a:spLocks noGrp="1"/>
          </p:cNvSpPr>
          <p:nvPr>
            <p:ph type="sldNum" sz="quarter" idx="12"/>
          </p:nvPr>
        </p:nvSpPr>
        <p:spPr>
          <a:xfrm>
            <a:off x="11496675" y="6249988"/>
            <a:ext cx="428625" cy="365125"/>
          </a:xfrm>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EB3D44CC-B5AA-4017-9B98-6940174332C8}" type="slidenum">
              <a:rPr lang="tr-TR" altLang="tr-TR" smtClean="0">
                <a:solidFill>
                  <a:srgbClr val="A50100"/>
                </a:solidFill>
              </a:rPr>
              <a:pPr>
                <a:defRPr/>
              </a:pPr>
              <a:t>9</a:t>
            </a:fld>
            <a:endParaRPr lang="tr-TR" altLang="tr-TR">
              <a:solidFill>
                <a:srgbClr val="A50100"/>
              </a:solidFill>
            </a:endParaRPr>
          </a:p>
        </p:txBody>
      </p:sp>
      <p:sp>
        <p:nvSpPr>
          <p:cNvPr id="14342" name="Metin kutusu 14">
            <a:extLst>
              <a:ext uri="{FF2B5EF4-FFF2-40B4-BE49-F238E27FC236}">
                <a16:creationId xmlns:a16="http://schemas.microsoft.com/office/drawing/2014/main" id="{C3873A5B-5345-A2BD-8E82-15DE048E923F}"/>
              </a:ext>
            </a:extLst>
          </p:cNvPr>
          <p:cNvSpPr txBox="1">
            <a:spLocks noChangeArrowheads="1"/>
          </p:cNvSpPr>
          <p:nvPr/>
        </p:nvSpPr>
        <p:spPr bwMode="auto">
          <a:xfrm>
            <a:off x="566738" y="4540250"/>
            <a:ext cx="6081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tr-TR" altLang="tr-TR" sz="2400"/>
              <a:t>e - Sınav oturumu başlamadan hiç kimse hangi sorunun sorulacağını bilmez.  </a:t>
            </a:r>
          </a:p>
        </p:txBody>
      </p:sp>
      <p:sp>
        <p:nvSpPr>
          <p:cNvPr id="14343" name="Metin kutusu 17">
            <a:extLst>
              <a:ext uri="{FF2B5EF4-FFF2-40B4-BE49-F238E27FC236}">
                <a16:creationId xmlns:a16="http://schemas.microsoft.com/office/drawing/2014/main" id="{CDC6B36B-B045-FBA0-3241-706F05D5B8E4}"/>
              </a:ext>
            </a:extLst>
          </p:cNvPr>
          <p:cNvSpPr txBox="1">
            <a:spLocks noChangeArrowheads="1"/>
          </p:cNvSpPr>
          <p:nvPr/>
        </p:nvSpPr>
        <p:spPr bwMode="auto">
          <a:xfrm>
            <a:off x="566738" y="5699125"/>
            <a:ext cx="5759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tr-TR" altLang="tr-TR" sz="2400">
                <a:solidFill>
                  <a:srgbClr val="C00000"/>
                </a:solidFill>
              </a:rPr>
              <a:t>Sorular her aday için farklı sırada ekrana gelir. </a:t>
            </a:r>
          </a:p>
        </p:txBody>
      </p:sp>
      <p:grpSp>
        <p:nvGrpSpPr>
          <p:cNvPr id="14344" name="Grup 36">
            <a:extLst>
              <a:ext uri="{FF2B5EF4-FFF2-40B4-BE49-F238E27FC236}">
                <a16:creationId xmlns:a16="http://schemas.microsoft.com/office/drawing/2014/main" id="{B8711C51-E6DF-B648-84B3-31D2BF4E2D4D}"/>
              </a:ext>
            </a:extLst>
          </p:cNvPr>
          <p:cNvGrpSpPr>
            <a:grpSpLocks/>
          </p:cNvGrpSpPr>
          <p:nvPr/>
        </p:nvGrpSpPr>
        <p:grpSpPr bwMode="auto">
          <a:xfrm>
            <a:off x="6992938" y="1925638"/>
            <a:ext cx="4906962" cy="3208337"/>
            <a:chOff x="7151639" y="1657247"/>
            <a:chExt cx="4650489" cy="2840691"/>
          </a:xfrm>
        </p:grpSpPr>
        <p:pic>
          <p:nvPicPr>
            <p:cNvPr id="11" name="Resim 10">
              <a:extLst>
                <a:ext uri="{FF2B5EF4-FFF2-40B4-BE49-F238E27FC236}">
                  <a16:creationId xmlns:a16="http://schemas.microsoft.com/office/drawing/2014/main" id="{18B81CDF-C95D-573C-8B0E-D1180BCB611D}"/>
                </a:ext>
              </a:extLst>
            </p:cNvPr>
            <p:cNvPicPr>
              <a:picLocks noChangeAspect="1"/>
            </p:cNvPicPr>
            <p:nvPr/>
          </p:nvPicPr>
          <p:blipFill rotWithShape="1">
            <a:blip r:embed="rId2" cstate="print"/>
            <a:srcRect l="17812" t="-16"/>
            <a:stretch/>
          </p:blipFill>
          <p:spPr>
            <a:xfrm>
              <a:off x="8980371" y="2348564"/>
              <a:ext cx="1171228" cy="1425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8" descr="question.png ile ilgili görsel sonucu">
              <a:extLst>
                <a:ext uri="{FF2B5EF4-FFF2-40B4-BE49-F238E27FC236}">
                  <a16:creationId xmlns:a16="http://schemas.microsoft.com/office/drawing/2014/main" id="{38518F85-6694-8EAA-5712-D98DC4AAE409}"/>
                </a:ext>
              </a:extLst>
            </p:cNvPr>
            <p:cNvPicPr>
              <a:picLocks noChangeAspect="1" noChangeArrowheads="1"/>
            </p:cNvPicPr>
            <p:nvPr/>
          </p:nvPicPr>
          <p:blipFill>
            <a:blip r:embed="rId3" cstate="print"/>
            <a:srcRect/>
            <a:stretch>
              <a:fillRect/>
            </a:stretch>
          </p:blipFill>
          <p:spPr bwMode="auto">
            <a:xfrm>
              <a:off x="10827022" y="2423730"/>
              <a:ext cx="975106" cy="1300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6" descr="İlgili resim">
              <a:extLst>
                <a:ext uri="{FF2B5EF4-FFF2-40B4-BE49-F238E27FC236}">
                  <a16:creationId xmlns:a16="http://schemas.microsoft.com/office/drawing/2014/main" id="{64685217-E562-45F4-556F-3AC19EC0A96B}"/>
                </a:ext>
              </a:extLst>
            </p:cNvPr>
            <p:cNvPicPr>
              <a:picLocks noChangeAspect="1" noChangeArrowheads="1"/>
            </p:cNvPicPr>
            <p:nvPr/>
          </p:nvPicPr>
          <p:blipFill>
            <a:blip r:embed="rId4" cstate="print"/>
            <a:srcRect/>
            <a:stretch>
              <a:fillRect/>
            </a:stretch>
          </p:blipFill>
          <p:spPr bwMode="auto">
            <a:xfrm>
              <a:off x="7151639" y="1657247"/>
              <a:ext cx="928348" cy="866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İlgili resim">
              <a:extLst>
                <a:ext uri="{FF2B5EF4-FFF2-40B4-BE49-F238E27FC236}">
                  <a16:creationId xmlns:a16="http://schemas.microsoft.com/office/drawing/2014/main" id="{771A492F-A0F6-D6FE-A0B1-72C43EBAAE79}"/>
                </a:ext>
              </a:extLst>
            </p:cNvPr>
            <p:cNvPicPr>
              <a:picLocks noChangeAspect="1" noChangeArrowheads="1"/>
            </p:cNvPicPr>
            <p:nvPr/>
          </p:nvPicPr>
          <p:blipFill>
            <a:blip r:embed="rId4" cstate="print"/>
            <a:srcRect/>
            <a:stretch>
              <a:fillRect/>
            </a:stretch>
          </p:blipFill>
          <p:spPr bwMode="auto">
            <a:xfrm>
              <a:off x="7151639" y="2628105"/>
              <a:ext cx="928348" cy="866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6" descr="İlgili resim">
              <a:extLst>
                <a:ext uri="{FF2B5EF4-FFF2-40B4-BE49-F238E27FC236}">
                  <a16:creationId xmlns:a16="http://schemas.microsoft.com/office/drawing/2014/main" id="{3F05FF18-97FC-DDFE-5D64-473BFFBCE848}"/>
                </a:ext>
              </a:extLst>
            </p:cNvPr>
            <p:cNvPicPr>
              <a:picLocks noChangeAspect="1" noChangeArrowheads="1"/>
            </p:cNvPicPr>
            <p:nvPr/>
          </p:nvPicPr>
          <p:blipFill>
            <a:blip r:embed="rId4" cstate="print"/>
            <a:srcRect/>
            <a:stretch>
              <a:fillRect/>
            </a:stretch>
          </p:blipFill>
          <p:spPr bwMode="auto">
            <a:xfrm>
              <a:off x="7151639" y="3631480"/>
              <a:ext cx="928348" cy="866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0" name="Düz Ok Bağlayıcısı 19">
              <a:extLst>
                <a:ext uri="{FF2B5EF4-FFF2-40B4-BE49-F238E27FC236}">
                  <a16:creationId xmlns:a16="http://schemas.microsoft.com/office/drawing/2014/main" id="{5EA67E80-EF41-B603-59D1-EB23973E0817}"/>
                </a:ext>
              </a:extLst>
            </p:cNvPr>
            <p:cNvCxnSpPr/>
            <p:nvPr/>
          </p:nvCxnSpPr>
          <p:spPr>
            <a:xfrm>
              <a:off x="8183744" y="2454214"/>
              <a:ext cx="615351" cy="243167"/>
            </a:xfrm>
            <a:prstGeom prst="straightConnector1">
              <a:avLst/>
            </a:prstGeom>
            <a:ln w="57150">
              <a:tailEnd type="arrow"/>
            </a:ln>
          </p:spPr>
          <p:style>
            <a:lnRef idx="3">
              <a:schemeClr val="accent1"/>
            </a:lnRef>
            <a:fillRef idx="0">
              <a:schemeClr val="accent1"/>
            </a:fillRef>
            <a:effectRef idx="2">
              <a:schemeClr val="accent1"/>
            </a:effectRef>
            <a:fontRef idx="minor">
              <a:schemeClr val="tx1"/>
            </a:fontRef>
          </p:style>
        </p:cxnSp>
        <p:cxnSp>
          <p:nvCxnSpPr>
            <p:cNvPr id="21" name="Düz Ok Bağlayıcısı 20">
              <a:extLst>
                <a:ext uri="{FF2B5EF4-FFF2-40B4-BE49-F238E27FC236}">
                  <a16:creationId xmlns:a16="http://schemas.microsoft.com/office/drawing/2014/main" id="{5133646E-5435-71E3-249A-C72CE3A16A2D}"/>
                </a:ext>
              </a:extLst>
            </p:cNvPr>
            <p:cNvCxnSpPr/>
            <p:nvPr/>
          </p:nvCxnSpPr>
          <p:spPr>
            <a:xfrm>
              <a:off x="8144626" y="3061428"/>
              <a:ext cx="654468" cy="4217"/>
            </a:xfrm>
            <a:prstGeom prst="straightConnector1">
              <a:avLst/>
            </a:prstGeom>
            <a:ln w="57150">
              <a:tailEnd type="arrow"/>
            </a:ln>
          </p:spPr>
          <p:style>
            <a:lnRef idx="3">
              <a:schemeClr val="accent1"/>
            </a:lnRef>
            <a:fillRef idx="0">
              <a:schemeClr val="accent1"/>
            </a:fillRef>
            <a:effectRef idx="2">
              <a:schemeClr val="accent1"/>
            </a:effectRef>
            <a:fontRef idx="minor">
              <a:schemeClr val="tx1"/>
            </a:fontRef>
          </p:style>
        </p:cxnSp>
        <p:cxnSp>
          <p:nvCxnSpPr>
            <p:cNvPr id="22" name="Düz Ok Bağlayıcısı 21">
              <a:extLst>
                <a:ext uri="{FF2B5EF4-FFF2-40B4-BE49-F238E27FC236}">
                  <a16:creationId xmlns:a16="http://schemas.microsoft.com/office/drawing/2014/main" id="{BD3618DF-87BD-41DE-20B7-86BEFB3F25BB}"/>
                </a:ext>
              </a:extLst>
            </p:cNvPr>
            <p:cNvCxnSpPr/>
            <p:nvPr/>
          </p:nvCxnSpPr>
          <p:spPr>
            <a:xfrm flipV="1">
              <a:off x="8183744" y="3439531"/>
              <a:ext cx="607828" cy="236139"/>
            </a:xfrm>
            <a:prstGeom prst="straightConnector1">
              <a:avLst/>
            </a:prstGeom>
            <a:ln w="57150">
              <a:tailEnd type="arrow"/>
            </a:ln>
          </p:spPr>
          <p:style>
            <a:lnRef idx="3">
              <a:schemeClr val="accent1"/>
            </a:lnRef>
            <a:fillRef idx="0">
              <a:schemeClr val="accent1"/>
            </a:fillRef>
            <a:effectRef idx="2">
              <a:schemeClr val="accent1"/>
            </a:effectRef>
            <a:fontRef idx="minor">
              <a:schemeClr val="tx1"/>
            </a:fontRef>
          </p:style>
        </p:cxnSp>
        <p:cxnSp>
          <p:nvCxnSpPr>
            <p:cNvPr id="23" name="Düz Ok Bağlayıcısı 22">
              <a:extLst>
                <a:ext uri="{FF2B5EF4-FFF2-40B4-BE49-F238E27FC236}">
                  <a16:creationId xmlns:a16="http://schemas.microsoft.com/office/drawing/2014/main" id="{CCC8D484-C6D1-CC8C-1150-A01912EA5E43}"/>
                </a:ext>
              </a:extLst>
            </p:cNvPr>
            <p:cNvCxnSpPr/>
            <p:nvPr/>
          </p:nvCxnSpPr>
          <p:spPr>
            <a:xfrm>
              <a:off x="10299107" y="3054401"/>
              <a:ext cx="511539" cy="7027"/>
            </a:xfrm>
            <a:prstGeom prst="straightConnector1">
              <a:avLst/>
            </a:prstGeom>
            <a:ln w="57150">
              <a:tailEnd type="arrow"/>
            </a:ln>
          </p:spPr>
          <p:style>
            <a:lnRef idx="3">
              <a:schemeClr val="accent2"/>
            </a:lnRef>
            <a:fillRef idx="0">
              <a:schemeClr val="accent2"/>
            </a:fillRef>
            <a:effectRef idx="2">
              <a:schemeClr val="accent2"/>
            </a:effectRef>
            <a:fontRef idx="minor">
              <a:schemeClr val="tx1"/>
            </a:fontRef>
          </p:style>
        </p:cxnSp>
      </p:grpSp>
      <p:pic>
        <p:nvPicPr>
          <p:cNvPr id="14345" name="Picture 2" descr="C:\Users\Arif\Desktop\checkbox-303113_960_720.png">
            <a:extLst>
              <a:ext uri="{FF2B5EF4-FFF2-40B4-BE49-F238E27FC236}">
                <a16:creationId xmlns:a16="http://schemas.microsoft.com/office/drawing/2014/main" id="{D66C8F52-82AE-355A-1AC5-E69920212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5" y="1184275"/>
            <a:ext cx="3413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 descr="C:\Users\Arif\Desktop\checkbox-303113_960_720.png">
            <a:extLst>
              <a:ext uri="{FF2B5EF4-FFF2-40B4-BE49-F238E27FC236}">
                <a16:creationId xmlns:a16="http://schemas.microsoft.com/office/drawing/2014/main" id="{E90223DC-B256-32E9-EB5A-54AFC5AD5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5" y="2889250"/>
            <a:ext cx="3413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2" descr="C:\Users\Arif\Desktop\checkbox-303113_960_720.png">
            <a:extLst>
              <a:ext uri="{FF2B5EF4-FFF2-40B4-BE49-F238E27FC236}">
                <a16:creationId xmlns:a16="http://schemas.microsoft.com/office/drawing/2014/main" id="{537A95CE-7CF2-810F-160C-F17A13476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5" y="4721225"/>
            <a:ext cx="3413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2" descr="C:\Users\Arif\Desktop\checkbox-303113_960_720.png">
            <a:extLst>
              <a:ext uri="{FF2B5EF4-FFF2-40B4-BE49-F238E27FC236}">
                <a16:creationId xmlns:a16="http://schemas.microsoft.com/office/drawing/2014/main" id="{ECF4DDFC-9426-7654-A744-9AF37FE717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5" y="5726113"/>
            <a:ext cx="34131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59B183-4A3A-F97C-199C-9B77A8687017}"/>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es-ES" b="1" dirty="0"/>
              <a:t>3.</a:t>
            </a:r>
            <a:r>
              <a:rPr lang="tr-TR" b="1" dirty="0"/>
              <a:t> </a:t>
            </a:r>
            <a:r>
              <a:rPr lang="es-ES" b="1" dirty="0" err="1"/>
              <a:t>Uygulamacı</a:t>
            </a:r>
            <a:r>
              <a:rPr lang="es-ES" b="1" dirty="0"/>
              <a:t> </a:t>
            </a:r>
            <a:r>
              <a:rPr lang="es-ES" b="1" dirty="0" err="1"/>
              <a:t>PC’sinden</a:t>
            </a:r>
            <a:r>
              <a:rPr lang="es-ES" b="1" dirty="0"/>
              <a:t> </a:t>
            </a:r>
            <a:r>
              <a:rPr lang="es-ES" b="1" dirty="0" err="1"/>
              <a:t>Giriş</a:t>
            </a:r>
            <a:r>
              <a:rPr lang="es-ES" b="1" dirty="0"/>
              <a:t> Yapar</a:t>
            </a:r>
            <a:r>
              <a:rPr lang="tr-TR" b="1" dirty="0"/>
              <a:t> – Gerekli kontrolleri yapar.</a:t>
            </a:r>
          </a:p>
        </p:txBody>
      </p:sp>
      <p:sp>
        <p:nvSpPr>
          <p:cNvPr id="4" name="Slayt Numarası Yer Tutucusu 3">
            <a:extLst>
              <a:ext uri="{FF2B5EF4-FFF2-40B4-BE49-F238E27FC236}">
                <a16:creationId xmlns:a16="http://schemas.microsoft.com/office/drawing/2014/main" id="{8A086E73-D36B-3AC5-1C73-D611F867E1E9}"/>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5E45DF82-CEEE-4497-A21D-31738691AF1F}" type="slidenum">
              <a:rPr lang="tr-TR" altLang="tr-TR" smtClean="0">
                <a:solidFill>
                  <a:srgbClr val="A50100"/>
                </a:solidFill>
              </a:rPr>
              <a:pPr>
                <a:defRPr/>
              </a:pPr>
              <a:t>90</a:t>
            </a:fld>
            <a:endParaRPr lang="tr-TR" altLang="tr-TR">
              <a:solidFill>
                <a:srgbClr val="A50100"/>
              </a:solidFill>
            </a:endParaRPr>
          </a:p>
        </p:txBody>
      </p:sp>
      <p:pic>
        <p:nvPicPr>
          <p:cNvPr id="7" name="Resim 3">
            <a:extLst>
              <a:ext uri="{FF2B5EF4-FFF2-40B4-BE49-F238E27FC236}">
                <a16:creationId xmlns:a16="http://schemas.microsoft.com/office/drawing/2014/main" id="{38867E28-DA2C-8A57-F436-04BDC5DB8865}"/>
              </a:ext>
            </a:extLst>
          </p:cNvPr>
          <p:cNvPicPr/>
          <p:nvPr/>
        </p:nvPicPr>
        <p:blipFill>
          <a:blip r:embed="rId2"/>
          <a:srcRect/>
          <a:stretch>
            <a:fillRect/>
          </a:stretch>
        </p:blipFill>
        <p:spPr bwMode="auto">
          <a:xfrm>
            <a:off x="588963" y="1106488"/>
            <a:ext cx="10642600" cy="5449887"/>
          </a:xfrm>
          <a:prstGeom prst="rect">
            <a:avLst/>
          </a:prstGeom>
          <a:ln>
            <a:noFill/>
          </a:ln>
          <a:effectLst>
            <a:outerShdw blurRad="292100" dist="139700" dir="2700000" algn="tl" rotWithShape="0">
              <a:srgbClr val="333333">
                <a:alpha val="65000"/>
              </a:srgbClr>
            </a:outerShdw>
          </a:effectLst>
        </p:spPr>
      </p:pic>
      <p:cxnSp>
        <p:nvCxnSpPr>
          <p:cNvPr id="9" name="Düz Ok Bağlayıcısı 8">
            <a:extLst>
              <a:ext uri="{FF2B5EF4-FFF2-40B4-BE49-F238E27FC236}">
                <a16:creationId xmlns:a16="http://schemas.microsoft.com/office/drawing/2014/main" id="{EDFB5782-4CED-AA61-8E73-4E13D3BA28FC}"/>
              </a:ext>
            </a:extLst>
          </p:cNvPr>
          <p:cNvCxnSpPr>
            <a:cxnSpLocks/>
            <a:endCxn id="24" idx="1"/>
          </p:cNvCxnSpPr>
          <p:nvPr/>
        </p:nvCxnSpPr>
        <p:spPr>
          <a:xfrm>
            <a:off x="3162300" y="674688"/>
            <a:ext cx="998538" cy="671512"/>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4" name="14 Oval">
            <a:extLst>
              <a:ext uri="{FF2B5EF4-FFF2-40B4-BE49-F238E27FC236}">
                <a16:creationId xmlns:a16="http://schemas.microsoft.com/office/drawing/2014/main" id="{E3D46B5B-7709-C718-621F-008CFABC599C}"/>
              </a:ext>
            </a:extLst>
          </p:cNvPr>
          <p:cNvSpPr/>
          <p:nvPr/>
        </p:nvSpPr>
        <p:spPr>
          <a:xfrm>
            <a:off x="4097338" y="1277938"/>
            <a:ext cx="428625" cy="469900"/>
          </a:xfrm>
          <a:prstGeom prst="ellipse">
            <a:avLst/>
          </a:prstGeom>
          <a:solidFill>
            <a:schemeClr val="accent5"/>
          </a:solidFill>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tr-TR" sz="2800" b="1" dirty="0"/>
              <a:t>1</a:t>
            </a:r>
            <a:endParaRPr lang="tr-TR" b="1" dirty="0"/>
          </a:p>
        </p:txBody>
      </p:sp>
      <p:sp>
        <p:nvSpPr>
          <p:cNvPr id="25" name="15 Oval">
            <a:extLst>
              <a:ext uri="{FF2B5EF4-FFF2-40B4-BE49-F238E27FC236}">
                <a16:creationId xmlns:a16="http://schemas.microsoft.com/office/drawing/2014/main" id="{8D4EB8DB-2533-D868-4288-471B9B8B1D38}"/>
              </a:ext>
            </a:extLst>
          </p:cNvPr>
          <p:cNvSpPr/>
          <p:nvPr/>
        </p:nvSpPr>
        <p:spPr>
          <a:xfrm>
            <a:off x="7697788" y="1277938"/>
            <a:ext cx="428625" cy="469900"/>
          </a:xfrm>
          <a:prstGeom prst="ellipse">
            <a:avLst/>
          </a:prstGeom>
          <a:solidFill>
            <a:schemeClr val="accent5"/>
          </a:solidFill>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tr-TR" sz="2800" b="1" dirty="0"/>
              <a:t>2</a:t>
            </a:r>
            <a:endParaRPr lang="tr-TR" b="1" dirty="0"/>
          </a:p>
        </p:txBody>
      </p:sp>
      <p:sp>
        <p:nvSpPr>
          <p:cNvPr id="28" name="Dikdörtgen: Köşeleri Yuvarlatılmış 27">
            <a:extLst>
              <a:ext uri="{FF2B5EF4-FFF2-40B4-BE49-F238E27FC236}">
                <a16:creationId xmlns:a16="http://schemas.microsoft.com/office/drawing/2014/main" id="{B0F344AA-DF0E-FA6D-4F3C-5A2E4AE0AE73}"/>
              </a:ext>
            </a:extLst>
          </p:cNvPr>
          <p:cNvSpPr/>
          <p:nvPr/>
        </p:nvSpPr>
        <p:spPr>
          <a:xfrm>
            <a:off x="7912100" y="2454275"/>
            <a:ext cx="3090863" cy="2655888"/>
          </a:xfrm>
          <a:prstGeom prst="roundRect">
            <a:avLst/>
          </a:prstGeom>
          <a:solidFill>
            <a:schemeClr val="accent4">
              <a:alpha val="26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29" name="Ok: Sol Yukarı 28">
            <a:extLst>
              <a:ext uri="{FF2B5EF4-FFF2-40B4-BE49-F238E27FC236}">
                <a16:creationId xmlns:a16="http://schemas.microsoft.com/office/drawing/2014/main" id="{C5B3348B-0AA8-276E-DA5C-8E17A11C7F97}"/>
              </a:ext>
            </a:extLst>
          </p:cNvPr>
          <p:cNvSpPr/>
          <p:nvPr/>
        </p:nvSpPr>
        <p:spPr>
          <a:xfrm flipH="1">
            <a:off x="7161213" y="674688"/>
            <a:ext cx="811212" cy="3394075"/>
          </a:xfrm>
          <a:prstGeom prst="leftUpArrow">
            <a:avLst>
              <a:gd name="adj1" fmla="val 6237"/>
              <a:gd name="adj2" fmla="val 18433"/>
              <a:gd name="adj3" fmla="val 25000"/>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ln>
                <a:solidFill>
                  <a:schemeClr val="accent4"/>
                </a:solidFill>
              </a:ln>
              <a:solidFill>
                <a:schemeClr val="accent4"/>
              </a:solidFill>
            </a:endParaRPr>
          </a:p>
        </p:txBody>
      </p:sp>
      <p:cxnSp>
        <p:nvCxnSpPr>
          <p:cNvPr id="31" name="Düz Bağlayıcı 30">
            <a:extLst>
              <a:ext uri="{FF2B5EF4-FFF2-40B4-BE49-F238E27FC236}">
                <a16:creationId xmlns:a16="http://schemas.microsoft.com/office/drawing/2014/main" id="{3345DDE8-DB2A-756E-54ED-21CED3EA58CD}"/>
              </a:ext>
            </a:extLst>
          </p:cNvPr>
          <p:cNvCxnSpPr>
            <a:cxnSpLocks/>
          </p:cNvCxnSpPr>
          <p:nvPr/>
        </p:nvCxnSpPr>
        <p:spPr>
          <a:xfrm>
            <a:off x="5092700" y="674688"/>
            <a:ext cx="3033713" cy="0"/>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Düz Ok Bağlayıcısı 32">
            <a:extLst>
              <a:ext uri="{FF2B5EF4-FFF2-40B4-BE49-F238E27FC236}">
                <a16:creationId xmlns:a16="http://schemas.microsoft.com/office/drawing/2014/main" id="{7B2C379D-0F44-0FA0-C64B-C1EBAEFD0DAC}"/>
              </a:ext>
            </a:extLst>
          </p:cNvPr>
          <p:cNvCxnSpPr>
            <a:cxnSpLocks/>
            <a:endCxn id="25" idx="2"/>
          </p:cNvCxnSpPr>
          <p:nvPr/>
        </p:nvCxnSpPr>
        <p:spPr>
          <a:xfrm>
            <a:off x="3902075" y="684213"/>
            <a:ext cx="3795713" cy="828675"/>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790A12-9DA7-8D19-BC1C-C9F9FCCAD42A}"/>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es-ES" b="1" dirty="0"/>
              <a:t>3.</a:t>
            </a:r>
            <a:r>
              <a:rPr lang="tr-TR" b="1" dirty="0"/>
              <a:t> </a:t>
            </a:r>
            <a:r>
              <a:rPr lang="es-ES" b="1" dirty="0" err="1"/>
              <a:t>Uygulamacı</a:t>
            </a:r>
            <a:r>
              <a:rPr lang="es-ES" b="1" dirty="0"/>
              <a:t> </a:t>
            </a:r>
            <a:r>
              <a:rPr lang="es-ES" b="1" dirty="0" err="1"/>
              <a:t>PC’sinden</a:t>
            </a:r>
            <a:r>
              <a:rPr lang="es-ES" b="1" dirty="0"/>
              <a:t> </a:t>
            </a:r>
            <a:r>
              <a:rPr lang="es-ES" b="1" dirty="0" err="1"/>
              <a:t>Giriş</a:t>
            </a:r>
            <a:r>
              <a:rPr lang="es-ES" b="1" dirty="0"/>
              <a:t> Yapar</a:t>
            </a:r>
            <a:endParaRPr lang="tr-TR" b="1" dirty="0"/>
          </a:p>
        </p:txBody>
      </p:sp>
      <p:sp>
        <p:nvSpPr>
          <p:cNvPr id="4" name="Slayt Numarası Yer Tutucusu 3">
            <a:extLst>
              <a:ext uri="{FF2B5EF4-FFF2-40B4-BE49-F238E27FC236}">
                <a16:creationId xmlns:a16="http://schemas.microsoft.com/office/drawing/2014/main" id="{40196F22-81E9-5708-34C1-CD990DF7875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82DCFA54-761D-45E6-87B0-ABB3F8D1626A}" type="slidenum">
              <a:rPr lang="tr-TR" altLang="tr-TR" smtClean="0">
                <a:solidFill>
                  <a:srgbClr val="A50100"/>
                </a:solidFill>
              </a:rPr>
              <a:pPr>
                <a:defRPr/>
              </a:pPr>
              <a:t>91</a:t>
            </a:fld>
            <a:endParaRPr lang="tr-TR" altLang="tr-TR">
              <a:solidFill>
                <a:srgbClr val="A50100"/>
              </a:solidFill>
            </a:endParaRPr>
          </a:p>
        </p:txBody>
      </p:sp>
      <p:pic>
        <p:nvPicPr>
          <p:cNvPr id="5" name="Picture 2">
            <a:extLst>
              <a:ext uri="{FF2B5EF4-FFF2-40B4-BE49-F238E27FC236}">
                <a16:creationId xmlns:a16="http://schemas.microsoft.com/office/drawing/2014/main" id="{D994FD45-C2B1-587A-FFDB-EB0E33C11B87}"/>
              </a:ext>
            </a:extLst>
          </p:cNvPr>
          <p:cNvPicPr>
            <a:picLocks noGrp="1" noChangeAspect="1" noChangeArrowheads="1"/>
          </p:cNvPicPr>
          <p:nvPr>
            <p:ph idx="1"/>
          </p:nvPr>
        </p:nvPicPr>
        <p:blipFill>
          <a:blip r:embed="rId2" cstate="print"/>
          <a:srcRect/>
          <a:stretch>
            <a:fillRect/>
          </a:stretch>
        </p:blipFill>
        <p:spPr>
          <a:xfrm>
            <a:off x="2782556" y="878944"/>
            <a:ext cx="5949963" cy="5677744"/>
          </a:xfrm>
          <a:effectLst>
            <a:softEdge rad="112500"/>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53AAF2-9478-ED02-016D-39C148532886}"/>
              </a:ext>
            </a:extLst>
          </p:cNvPr>
          <p:cNvSpPr>
            <a:spLocks noGrp="1"/>
          </p:cNvSpPr>
          <p:nvPr>
            <p:ph type="title"/>
          </p:nvPr>
        </p:nvSpPr>
        <p:spPr>
          <a:xfrm>
            <a:off x="300038" y="301625"/>
            <a:ext cx="10515600" cy="488950"/>
          </a:xfrm>
        </p:spPr>
        <p:txBody>
          <a:bodyPr rtlCol="0"/>
          <a:lstStyle/>
          <a:p>
            <a:pPr eaLnBrk="1" fontAlgn="auto" hangingPunct="1">
              <a:spcAft>
                <a:spcPts val="0"/>
              </a:spcAft>
              <a:defRPr/>
            </a:pPr>
            <a:r>
              <a:rPr lang="tr-TR" b="1" dirty="0"/>
              <a:t>4. Diğer Görevlilerin Giriş Yapmasını Sağlar</a:t>
            </a:r>
          </a:p>
        </p:txBody>
      </p:sp>
      <p:sp>
        <p:nvSpPr>
          <p:cNvPr id="4" name="Slayt Numarası Yer Tutucusu 3">
            <a:extLst>
              <a:ext uri="{FF2B5EF4-FFF2-40B4-BE49-F238E27FC236}">
                <a16:creationId xmlns:a16="http://schemas.microsoft.com/office/drawing/2014/main" id="{749D2B92-00EC-DC61-2E78-C7CF36FF318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D2FC3D4E-C3BC-4B43-B6C6-C54FAC34157C}" type="slidenum">
              <a:rPr lang="tr-TR" altLang="tr-TR" smtClean="0">
                <a:solidFill>
                  <a:srgbClr val="A50100"/>
                </a:solidFill>
              </a:rPr>
              <a:pPr>
                <a:defRPr/>
              </a:pPr>
              <a:t>92</a:t>
            </a:fld>
            <a:endParaRPr lang="tr-TR" altLang="tr-TR">
              <a:solidFill>
                <a:srgbClr val="A50100"/>
              </a:solidFill>
            </a:endParaRPr>
          </a:p>
        </p:txBody>
      </p:sp>
      <p:pic>
        <p:nvPicPr>
          <p:cNvPr id="100356" name="Picture 2">
            <a:extLst>
              <a:ext uri="{FF2B5EF4-FFF2-40B4-BE49-F238E27FC236}">
                <a16:creationId xmlns:a16="http://schemas.microsoft.com/office/drawing/2014/main" id="{6F7D7134-7DBC-C2A3-37E3-0206A1FCD7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3513" y="954088"/>
            <a:ext cx="9023350" cy="45323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357" name="Metin kutusu 6">
            <a:extLst>
              <a:ext uri="{FF2B5EF4-FFF2-40B4-BE49-F238E27FC236}">
                <a16:creationId xmlns:a16="http://schemas.microsoft.com/office/drawing/2014/main" id="{D8739287-62BA-79E4-D814-8B538B3FA613}"/>
              </a:ext>
            </a:extLst>
          </p:cNvPr>
          <p:cNvSpPr txBox="1">
            <a:spLocks noChangeArrowheads="1"/>
          </p:cNvSpPr>
          <p:nvPr/>
        </p:nvSpPr>
        <p:spPr bwMode="auto">
          <a:xfrm>
            <a:off x="9186863" y="1117600"/>
            <a:ext cx="2828925"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2400" b="1">
                <a:latin typeface="Arial Rounded MT Bold" panose="020F0704030504030204" pitchFamily="34" charset="0"/>
              </a:rPr>
              <a:t>Bina Sorumlusu</a:t>
            </a:r>
          </a:p>
          <a:p>
            <a:pPr algn="ctr" eaLnBrk="1" hangingPunct="1">
              <a:lnSpc>
                <a:spcPct val="100000"/>
              </a:lnSpc>
              <a:spcBef>
                <a:spcPct val="0"/>
              </a:spcBef>
              <a:buFontTx/>
              <a:buNone/>
            </a:pPr>
            <a:endParaRPr lang="tr-TR" altLang="tr-TR" sz="2400" b="1">
              <a:latin typeface="Arial Rounded MT Bold" panose="020F0704030504030204" pitchFamily="34" charset="0"/>
            </a:endParaRPr>
          </a:p>
          <a:p>
            <a:pPr algn="ctr" eaLnBrk="1" hangingPunct="1">
              <a:lnSpc>
                <a:spcPct val="100000"/>
              </a:lnSpc>
              <a:spcBef>
                <a:spcPct val="0"/>
              </a:spcBef>
              <a:buFontTx/>
              <a:buNone/>
            </a:pPr>
            <a:r>
              <a:rPr lang="tr-TR" altLang="tr-TR" sz="2400" b="1">
                <a:latin typeface="Arial Rounded MT Bold" panose="020F0704030504030204" pitchFamily="34" charset="0"/>
              </a:rPr>
              <a:t>Salon Başkanı</a:t>
            </a:r>
          </a:p>
          <a:p>
            <a:pPr algn="ctr" eaLnBrk="1" hangingPunct="1">
              <a:lnSpc>
                <a:spcPct val="100000"/>
              </a:lnSpc>
              <a:spcBef>
                <a:spcPct val="0"/>
              </a:spcBef>
              <a:buFontTx/>
              <a:buNone/>
            </a:pPr>
            <a:endParaRPr lang="tr-TR" altLang="tr-TR" sz="2400" b="1">
              <a:latin typeface="Arial Rounded MT Bold" panose="020F0704030504030204" pitchFamily="34" charset="0"/>
            </a:endParaRPr>
          </a:p>
          <a:p>
            <a:pPr algn="ctr" eaLnBrk="1" hangingPunct="1">
              <a:lnSpc>
                <a:spcPct val="100000"/>
              </a:lnSpc>
              <a:spcBef>
                <a:spcPct val="0"/>
              </a:spcBef>
              <a:buFontTx/>
              <a:buNone/>
            </a:pPr>
            <a:r>
              <a:rPr lang="tr-TR" altLang="tr-TR" sz="2400" b="1">
                <a:latin typeface="Arial Rounded MT Bold" panose="020F0704030504030204" pitchFamily="34" charset="0"/>
              </a:rPr>
              <a:t>Gözetmen</a:t>
            </a:r>
          </a:p>
          <a:p>
            <a:pPr algn="ctr" eaLnBrk="1" hangingPunct="1">
              <a:lnSpc>
                <a:spcPct val="100000"/>
              </a:lnSpc>
              <a:spcBef>
                <a:spcPct val="0"/>
              </a:spcBef>
              <a:buFontTx/>
              <a:buNone/>
            </a:pPr>
            <a:endParaRPr lang="tr-TR" altLang="tr-TR" sz="2400" b="1">
              <a:latin typeface="Arial Rounded MT Bold" panose="020F0704030504030204" pitchFamily="34" charset="0"/>
            </a:endParaRPr>
          </a:p>
          <a:p>
            <a:pPr algn="ctr" eaLnBrk="1" hangingPunct="1">
              <a:lnSpc>
                <a:spcPct val="100000"/>
              </a:lnSpc>
              <a:spcBef>
                <a:spcPct val="0"/>
              </a:spcBef>
              <a:buFontTx/>
              <a:buNone/>
            </a:pPr>
            <a:r>
              <a:rPr lang="tr-TR" altLang="tr-TR" sz="2400" b="1">
                <a:latin typeface="Arial Rounded MT Bold" panose="020F0704030504030204" pitchFamily="34" charset="0"/>
              </a:rPr>
              <a:t>Ve</a:t>
            </a:r>
          </a:p>
          <a:p>
            <a:pPr algn="ctr" eaLnBrk="1" hangingPunct="1">
              <a:lnSpc>
                <a:spcPct val="100000"/>
              </a:lnSpc>
              <a:spcBef>
                <a:spcPct val="0"/>
              </a:spcBef>
              <a:buFontTx/>
              <a:buNone/>
            </a:pPr>
            <a:r>
              <a:rPr lang="tr-TR" altLang="tr-TR" sz="2400" b="1">
                <a:latin typeface="Arial Rounded MT Bold" panose="020F0704030504030204" pitchFamily="34" charset="0"/>
              </a:rPr>
              <a:t> </a:t>
            </a:r>
          </a:p>
          <a:p>
            <a:pPr algn="ctr" eaLnBrk="1" hangingPunct="1">
              <a:lnSpc>
                <a:spcPct val="100000"/>
              </a:lnSpc>
              <a:spcBef>
                <a:spcPct val="0"/>
              </a:spcBef>
              <a:buFontTx/>
              <a:buNone/>
            </a:pPr>
            <a:r>
              <a:rPr lang="tr-TR" altLang="tr-TR" sz="2400" b="1">
                <a:latin typeface="Arial Rounded MT Bold" panose="020F0704030504030204" pitchFamily="34" charset="0"/>
              </a:rPr>
              <a:t>Emniyet Görevlisi</a:t>
            </a:r>
          </a:p>
          <a:p>
            <a:pPr algn="ctr" eaLnBrk="1" hangingPunct="1">
              <a:lnSpc>
                <a:spcPct val="100000"/>
              </a:lnSpc>
              <a:spcBef>
                <a:spcPct val="0"/>
              </a:spcBef>
              <a:buFontTx/>
              <a:buNone/>
            </a:pPr>
            <a:endParaRPr lang="tr-TR" altLang="tr-TR" sz="2400" b="1">
              <a:latin typeface="Arial Rounded MT Bold" panose="020F0704030504030204" pitchFamily="34" charset="0"/>
            </a:endParaRPr>
          </a:p>
          <a:p>
            <a:pPr algn="ctr" eaLnBrk="1" hangingPunct="1">
              <a:lnSpc>
                <a:spcPct val="100000"/>
              </a:lnSpc>
              <a:spcBef>
                <a:spcPct val="0"/>
              </a:spcBef>
              <a:buFontTx/>
              <a:buNone/>
            </a:pPr>
            <a:r>
              <a:rPr lang="tr-TR" altLang="tr-TR" sz="2400" b="1">
                <a:latin typeface="Arial Rounded MT Bold" panose="020F0704030504030204" pitchFamily="34" charset="0"/>
              </a:rPr>
              <a:t> girişleri sağlanır..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D55219-5FE9-2D46-F9E4-C9BBE80721DE}"/>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5. Adayların Kontrolü Yapılır</a:t>
            </a:r>
          </a:p>
        </p:txBody>
      </p:sp>
      <p:sp>
        <p:nvSpPr>
          <p:cNvPr id="3" name="İçerik Yer Tutucusu 2">
            <a:extLst>
              <a:ext uri="{FF2B5EF4-FFF2-40B4-BE49-F238E27FC236}">
                <a16:creationId xmlns:a16="http://schemas.microsoft.com/office/drawing/2014/main" id="{C658E77B-28B1-13F7-8D75-B76E5ACCFA6B}"/>
              </a:ext>
            </a:extLst>
          </p:cNvPr>
          <p:cNvSpPr>
            <a:spLocks noGrp="1"/>
          </p:cNvSpPr>
          <p:nvPr>
            <p:ph idx="1"/>
          </p:nvPr>
        </p:nvSpPr>
        <p:spPr>
          <a:xfrm>
            <a:off x="300038" y="1020763"/>
            <a:ext cx="7807325" cy="5046662"/>
          </a:xfrm>
        </p:spPr>
        <p:txBody>
          <a:bodyPr rtlCol="0">
            <a:normAutofit lnSpcReduction="10000"/>
          </a:bodyPr>
          <a:lstStyle/>
          <a:p>
            <a:pPr eaLnBrk="1" fontAlgn="auto" hangingPunct="1">
              <a:spcAft>
                <a:spcPts val="0"/>
              </a:spcAft>
              <a:defRPr/>
            </a:pPr>
            <a:r>
              <a:rPr lang="tr-TR" dirty="0"/>
              <a:t>Salon Aday Yoklama Listesi, Salon Başkanına teslim edilir.</a:t>
            </a:r>
          </a:p>
          <a:p>
            <a:pPr marL="0" indent="0" eaLnBrk="1" fontAlgn="auto" hangingPunct="1">
              <a:spcAft>
                <a:spcPts val="0"/>
              </a:spcAft>
              <a:buFont typeface="Arial" panose="020B0604020202020204" pitchFamily="34" charset="0"/>
              <a:buNone/>
              <a:defRPr/>
            </a:pPr>
            <a:endParaRPr lang="tr-TR" dirty="0"/>
          </a:p>
          <a:p>
            <a:pPr eaLnBrk="1" fontAlgn="auto" hangingPunct="1">
              <a:spcAft>
                <a:spcPts val="0"/>
              </a:spcAft>
              <a:defRPr/>
            </a:pPr>
            <a:r>
              <a:rPr lang="tr-TR" dirty="0"/>
              <a:t>Adayların sınav giriş belgeleri, T.C. Kimlik Kartı ( nüfus cüzdanı, pasaport) Salon Başkanı veya Gözetmen tarafından kontrol edilir.</a:t>
            </a:r>
          </a:p>
          <a:p>
            <a:pPr eaLnBrk="1" fontAlgn="auto" hangingPunct="1">
              <a:spcAft>
                <a:spcPts val="0"/>
              </a:spcAft>
              <a:defRPr/>
            </a:pPr>
            <a:endParaRPr lang="tr-TR" dirty="0"/>
          </a:p>
          <a:p>
            <a:pPr eaLnBrk="1" fontAlgn="auto" hangingPunct="1">
              <a:spcAft>
                <a:spcPts val="0"/>
              </a:spcAft>
              <a:defRPr/>
            </a:pPr>
            <a:r>
              <a:rPr lang="tr-TR" dirty="0"/>
              <a:t>Aday listesinde belirtilen sıraya göre aday bilgisayarına oturması sağlanır. </a:t>
            </a:r>
          </a:p>
          <a:p>
            <a:pPr eaLnBrk="1" fontAlgn="auto" hangingPunct="1">
              <a:spcAft>
                <a:spcPts val="0"/>
              </a:spcAft>
              <a:defRPr/>
            </a:pPr>
            <a:endParaRPr lang="tr-TR" dirty="0"/>
          </a:p>
          <a:p>
            <a:pPr eaLnBrk="1" fontAlgn="auto" hangingPunct="1">
              <a:spcAft>
                <a:spcPts val="0"/>
              </a:spcAft>
              <a:defRPr/>
            </a:pPr>
            <a:r>
              <a:rPr lang="tr-TR" dirty="0"/>
              <a:t>NOT: Adaylar Emniyet Görevlisi (Polis) tarafından </a:t>
            </a:r>
            <a:r>
              <a:rPr lang="tr-TR" u="sng" dirty="0"/>
              <a:t>bina girişinde </a:t>
            </a:r>
            <a:r>
              <a:rPr lang="tr-TR" u="sng" dirty="0" err="1"/>
              <a:t>dedektör</a:t>
            </a:r>
            <a:r>
              <a:rPr lang="tr-TR" u="sng" dirty="0"/>
              <a:t> ile aranır.</a:t>
            </a:r>
            <a:r>
              <a:rPr lang="tr-TR" dirty="0"/>
              <a:t> Elle arama yoktur.</a:t>
            </a:r>
            <a:endParaRPr lang="tr-TR" u="sng" dirty="0"/>
          </a:p>
          <a:p>
            <a:pPr eaLnBrk="1" fontAlgn="auto" hangingPunct="1">
              <a:spcAft>
                <a:spcPts val="0"/>
              </a:spcAft>
              <a:defRPr/>
            </a:pPr>
            <a:endParaRPr lang="tr-TR" dirty="0"/>
          </a:p>
          <a:p>
            <a:pPr eaLnBrk="1" fontAlgn="auto" hangingPunct="1">
              <a:spcAft>
                <a:spcPts val="0"/>
              </a:spcAft>
              <a:defRPr/>
            </a:pPr>
            <a:endParaRPr lang="tr-TR" dirty="0"/>
          </a:p>
        </p:txBody>
      </p:sp>
      <p:sp>
        <p:nvSpPr>
          <p:cNvPr id="4" name="Slayt Numarası Yer Tutucusu 3">
            <a:extLst>
              <a:ext uri="{FF2B5EF4-FFF2-40B4-BE49-F238E27FC236}">
                <a16:creationId xmlns:a16="http://schemas.microsoft.com/office/drawing/2014/main" id="{A0B6E7F3-659C-541E-CB5C-B548E0BABDB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FBACBA84-D47D-4C08-A84E-7FA985EDF3D8}" type="slidenum">
              <a:rPr lang="tr-TR" altLang="tr-TR" smtClean="0">
                <a:solidFill>
                  <a:srgbClr val="A50100"/>
                </a:solidFill>
              </a:rPr>
              <a:pPr>
                <a:defRPr/>
              </a:pPr>
              <a:t>93</a:t>
            </a:fld>
            <a:endParaRPr lang="tr-TR" altLang="tr-TR">
              <a:solidFill>
                <a:srgbClr val="A50100"/>
              </a:solidFill>
            </a:endParaRPr>
          </a:p>
        </p:txBody>
      </p:sp>
      <p:pic>
        <p:nvPicPr>
          <p:cNvPr id="5" name="Resim 4">
            <a:extLst>
              <a:ext uri="{FF2B5EF4-FFF2-40B4-BE49-F238E27FC236}">
                <a16:creationId xmlns:a16="http://schemas.microsoft.com/office/drawing/2014/main" id="{75DBE0CC-9DE8-0D4A-CF93-5C1496F54971}"/>
              </a:ext>
            </a:extLst>
          </p:cNvPr>
          <p:cNvPicPr>
            <a:picLocks noChangeAspect="1"/>
          </p:cNvPicPr>
          <p:nvPr/>
        </p:nvPicPr>
        <p:blipFill rotWithShape="1">
          <a:blip r:embed="rId2"/>
          <a:srcRect t="1562" r="5590" b="2943"/>
          <a:stretch/>
        </p:blipFill>
        <p:spPr>
          <a:xfrm>
            <a:off x="8458199" y="1223393"/>
            <a:ext cx="3311715" cy="5090175"/>
          </a:xfrm>
          <a:prstGeom prst="rect">
            <a:avLst/>
          </a:prstGeom>
          <a:ln>
            <a:noFill/>
          </a:ln>
          <a:effectLst>
            <a:softEdge rad="112500"/>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8D74BC-DA37-F882-2F78-EFE088827E70}"/>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5. Adayların Kontrolü Yapılır</a:t>
            </a:r>
          </a:p>
        </p:txBody>
      </p:sp>
      <p:sp>
        <p:nvSpPr>
          <p:cNvPr id="102403" name="İçerik Yer Tutucusu 2">
            <a:extLst>
              <a:ext uri="{FF2B5EF4-FFF2-40B4-BE49-F238E27FC236}">
                <a16:creationId xmlns:a16="http://schemas.microsoft.com/office/drawing/2014/main" id="{2CDA707D-45C8-160C-4732-B8406F4F416A}"/>
              </a:ext>
            </a:extLst>
          </p:cNvPr>
          <p:cNvSpPr>
            <a:spLocks noGrp="1"/>
          </p:cNvSpPr>
          <p:nvPr>
            <p:ph idx="1"/>
          </p:nvPr>
        </p:nvSpPr>
        <p:spPr>
          <a:xfrm>
            <a:off x="300038" y="1096963"/>
            <a:ext cx="11625262" cy="1052512"/>
          </a:xfrm>
        </p:spPr>
        <p:txBody>
          <a:bodyPr/>
          <a:lstStyle/>
          <a:p>
            <a:pPr eaLnBrk="1" hangingPunct="1">
              <a:lnSpc>
                <a:spcPct val="100000"/>
              </a:lnSpc>
              <a:spcBef>
                <a:spcPts val="600"/>
              </a:spcBef>
            </a:pPr>
            <a:r>
              <a:rPr lang="tr-TR" altLang="tr-TR"/>
              <a:t>Adayların Sınav Giriş Belgeleri </a:t>
            </a:r>
            <a:r>
              <a:rPr lang="tr-TR" altLang="tr-TR" u="sng"/>
              <a:t>Başkan veya Gözetmen tarafından toplanarak</a:t>
            </a:r>
            <a:r>
              <a:rPr lang="tr-TR" altLang="tr-TR"/>
              <a:t>, Uygulama ve İzleme Görevlisine teslim edilir. </a:t>
            </a:r>
          </a:p>
        </p:txBody>
      </p:sp>
      <p:sp>
        <p:nvSpPr>
          <p:cNvPr id="4" name="Slayt Numarası Yer Tutucusu 3">
            <a:extLst>
              <a:ext uri="{FF2B5EF4-FFF2-40B4-BE49-F238E27FC236}">
                <a16:creationId xmlns:a16="http://schemas.microsoft.com/office/drawing/2014/main" id="{C68AD9A1-E6BF-DD88-3D9E-2E4B117407AD}"/>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EA4AE244-1440-4B15-94F7-D36B485C966F}" type="slidenum">
              <a:rPr lang="tr-TR" altLang="tr-TR" smtClean="0">
                <a:solidFill>
                  <a:srgbClr val="A50100"/>
                </a:solidFill>
              </a:rPr>
              <a:pPr>
                <a:defRPr/>
              </a:pPr>
              <a:t>94</a:t>
            </a:fld>
            <a:endParaRPr lang="tr-TR" altLang="tr-TR">
              <a:solidFill>
                <a:srgbClr val="A50100"/>
              </a:solidFill>
            </a:endParaRPr>
          </a:p>
        </p:txBody>
      </p:sp>
      <p:pic>
        <p:nvPicPr>
          <p:cNvPr id="102405" name="6 Resim" descr="photo_2019-12-16_20-06-53.jpg">
            <a:extLst>
              <a:ext uri="{FF2B5EF4-FFF2-40B4-BE49-F238E27FC236}">
                <a16:creationId xmlns:a16="http://schemas.microsoft.com/office/drawing/2014/main" id="{EE0EA6CD-7909-6346-E30F-418D9853A0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2075" y="2541588"/>
            <a:ext cx="8023225"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etin kutusu 6">
            <a:extLst>
              <a:ext uri="{FF2B5EF4-FFF2-40B4-BE49-F238E27FC236}">
                <a16:creationId xmlns:a16="http://schemas.microsoft.com/office/drawing/2014/main" id="{331E33D7-C660-C5D9-407A-210D86F04189}"/>
              </a:ext>
            </a:extLst>
          </p:cNvPr>
          <p:cNvSpPr txBox="1"/>
          <p:nvPr/>
        </p:nvSpPr>
        <p:spPr>
          <a:xfrm>
            <a:off x="342900" y="2438400"/>
            <a:ext cx="3346450" cy="4216400"/>
          </a:xfrm>
          <a:prstGeom prst="rect">
            <a:avLst/>
          </a:prstGeom>
          <a:noFill/>
        </p:spPr>
        <p:txBody>
          <a:bodyPr>
            <a:spAutoFit/>
          </a:bodyPr>
          <a:lstStyle/>
          <a:p>
            <a:pPr marL="285750" indent="-285750" algn="just" eaLnBrk="1" fontAlgn="auto" hangingPunct="1">
              <a:spcBef>
                <a:spcPts val="0"/>
              </a:spcBef>
              <a:spcAft>
                <a:spcPts val="0"/>
              </a:spcAft>
              <a:buFont typeface="Arial" panose="020B0604020202020204" pitchFamily="34" charset="0"/>
              <a:buChar char="•"/>
              <a:defRPr/>
            </a:pPr>
            <a:r>
              <a:rPr lang="tr-TR" sz="2800" dirty="0">
                <a:latin typeface="+mn-lt"/>
              </a:rPr>
              <a:t>MTSK Adayların sınav giriş belgelerinde;</a:t>
            </a:r>
          </a:p>
          <a:p>
            <a:pPr algn="just" eaLnBrk="1" fontAlgn="auto" hangingPunct="1">
              <a:spcBef>
                <a:spcPts val="0"/>
              </a:spcBef>
              <a:spcAft>
                <a:spcPts val="0"/>
              </a:spcAft>
              <a:defRPr/>
            </a:pPr>
            <a:endParaRPr lang="tr-TR" sz="2000" dirty="0">
              <a:latin typeface="+mn-lt"/>
            </a:endParaRPr>
          </a:p>
          <a:p>
            <a:pPr marL="457200" indent="-457200" algn="just" eaLnBrk="1" fontAlgn="auto" hangingPunct="1">
              <a:spcBef>
                <a:spcPts val="0"/>
              </a:spcBef>
              <a:spcAft>
                <a:spcPts val="0"/>
              </a:spcAft>
              <a:buFont typeface="+mj-lt"/>
              <a:buAutoNum type="arabicPeriod"/>
              <a:defRPr/>
            </a:pPr>
            <a:r>
              <a:rPr lang="tr-TR" sz="2800" b="1" dirty="0">
                <a:solidFill>
                  <a:srgbClr val="FF0000"/>
                </a:solidFill>
                <a:latin typeface="+mn-lt"/>
              </a:rPr>
              <a:t>2 Adet Islak İmza / kaşe</a:t>
            </a:r>
          </a:p>
          <a:p>
            <a:pPr marL="457200" indent="-457200" algn="just" eaLnBrk="1" fontAlgn="auto" hangingPunct="1">
              <a:spcBef>
                <a:spcPts val="0"/>
              </a:spcBef>
              <a:spcAft>
                <a:spcPts val="0"/>
              </a:spcAft>
              <a:buFont typeface="+mj-lt"/>
              <a:buAutoNum type="arabicPeriod"/>
              <a:defRPr/>
            </a:pPr>
            <a:r>
              <a:rPr lang="tr-TR" sz="2800" b="1" dirty="0">
                <a:solidFill>
                  <a:srgbClr val="FF0000"/>
                </a:solidFill>
                <a:latin typeface="+mn-lt"/>
              </a:rPr>
              <a:t>2 Adet Mühür</a:t>
            </a:r>
          </a:p>
          <a:p>
            <a:pPr marL="457200" indent="-457200" algn="just" eaLnBrk="1" fontAlgn="auto" hangingPunct="1">
              <a:spcBef>
                <a:spcPts val="0"/>
              </a:spcBef>
              <a:spcAft>
                <a:spcPts val="0"/>
              </a:spcAft>
              <a:buFont typeface="+mj-lt"/>
              <a:buAutoNum type="arabicPeriod"/>
              <a:defRPr/>
            </a:pPr>
            <a:r>
              <a:rPr lang="tr-TR" sz="2800" b="1" dirty="0">
                <a:solidFill>
                  <a:srgbClr val="FF0000"/>
                </a:solidFill>
                <a:latin typeface="+mn-lt"/>
              </a:rPr>
              <a:t>Renkli Resim</a:t>
            </a:r>
          </a:p>
          <a:p>
            <a:pPr algn="just" eaLnBrk="1" fontAlgn="auto" hangingPunct="1">
              <a:spcBef>
                <a:spcPts val="0"/>
              </a:spcBef>
              <a:spcAft>
                <a:spcPts val="0"/>
              </a:spcAft>
              <a:defRPr/>
            </a:pPr>
            <a:endParaRPr lang="tr-TR" sz="2000" dirty="0">
              <a:latin typeface="+mn-lt"/>
            </a:endParaRPr>
          </a:p>
          <a:p>
            <a:pPr algn="just" eaLnBrk="1" fontAlgn="auto" hangingPunct="1">
              <a:spcBef>
                <a:spcPts val="0"/>
              </a:spcBef>
              <a:spcAft>
                <a:spcPts val="0"/>
              </a:spcAft>
              <a:defRPr/>
            </a:pPr>
            <a:r>
              <a:rPr lang="tr-TR" sz="2800" dirty="0">
                <a:latin typeface="+mn-lt"/>
              </a:rPr>
              <a:t>Kesinlikle olmalıdır.</a:t>
            </a:r>
          </a:p>
        </p:txBody>
      </p:sp>
      <p:sp>
        <p:nvSpPr>
          <p:cNvPr id="6" name="Dikdörtgen 5">
            <a:extLst>
              <a:ext uri="{FF2B5EF4-FFF2-40B4-BE49-F238E27FC236}">
                <a16:creationId xmlns:a16="http://schemas.microsoft.com/office/drawing/2014/main" id="{43D47700-2977-B7C5-F818-77EF351BE32A}"/>
              </a:ext>
            </a:extLst>
          </p:cNvPr>
          <p:cNvSpPr/>
          <p:nvPr/>
        </p:nvSpPr>
        <p:spPr>
          <a:xfrm>
            <a:off x="6607175" y="3268663"/>
            <a:ext cx="803275" cy="15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8" name="Dikdörtgen 7">
            <a:extLst>
              <a:ext uri="{FF2B5EF4-FFF2-40B4-BE49-F238E27FC236}">
                <a16:creationId xmlns:a16="http://schemas.microsoft.com/office/drawing/2014/main" id="{0B0687E7-C31A-16FF-B951-948B58776500}"/>
              </a:ext>
            </a:extLst>
          </p:cNvPr>
          <p:cNvSpPr/>
          <p:nvPr/>
        </p:nvSpPr>
        <p:spPr>
          <a:xfrm>
            <a:off x="7054850" y="3424238"/>
            <a:ext cx="801688" cy="15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9" name="Dikdörtgen 8">
            <a:extLst>
              <a:ext uri="{FF2B5EF4-FFF2-40B4-BE49-F238E27FC236}">
                <a16:creationId xmlns:a16="http://schemas.microsoft.com/office/drawing/2014/main" id="{D3125A37-50D1-0C83-1963-C8114E95881A}"/>
              </a:ext>
            </a:extLst>
          </p:cNvPr>
          <p:cNvSpPr/>
          <p:nvPr/>
        </p:nvSpPr>
        <p:spPr>
          <a:xfrm>
            <a:off x="6927850" y="3740150"/>
            <a:ext cx="803275" cy="155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11" name="Dikdörtgen 10">
            <a:extLst>
              <a:ext uri="{FF2B5EF4-FFF2-40B4-BE49-F238E27FC236}">
                <a16:creationId xmlns:a16="http://schemas.microsoft.com/office/drawing/2014/main" id="{8AB87F51-6EDA-53C9-612C-8DC7E2AEED6A}"/>
              </a:ext>
            </a:extLst>
          </p:cNvPr>
          <p:cNvSpPr/>
          <p:nvPr/>
        </p:nvSpPr>
        <p:spPr>
          <a:xfrm>
            <a:off x="6837363" y="3582988"/>
            <a:ext cx="803275" cy="153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E1448A-9E2C-C363-D8EE-4F3785065C04}"/>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6. Adaylar Masalarına Oturtulur</a:t>
            </a:r>
          </a:p>
        </p:txBody>
      </p:sp>
      <p:sp>
        <p:nvSpPr>
          <p:cNvPr id="3" name="İçerik Yer Tutucusu 2">
            <a:extLst>
              <a:ext uri="{FF2B5EF4-FFF2-40B4-BE49-F238E27FC236}">
                <a16:creationId xmlns:a16="http://schemas.microsoft.com/office/drawing/2014/main" id="{5F80E2D7-D4B8-F2C9-FC8F-2D61CF054D86}"/>
              </a:ext>
            </a:extLst>
          </p:cNvPr>
          <p:cNvSpPr>
            <a:spLocks noGrp="1"/>
          </p:cNvSpPr>
          <p:nvPr>
            <p:ph idx="1"/>
          </p:nvPr>
        </p:nvSpPr>
        <p:spPr>
          <a:xfrm>
            <a:off x="300038" y="1020763"/>
            <a:ext cx="11625262" cy="2849562"/>
          </a:xfrm>
        </p:spPr>
        <p:txBody>
          <a:bodyPr rtlCol="0">
            <a:normAutofit lnSpcReduction="10000"/>
          </a:bodyPr>
          <a:lstStyle/>
          <a:p>
            <a:pPr eaLnBrk="1" fontAlgn="auto" hangingPunct="1">
              <a:spcAft>
                <a:spcPts val="0"/>
              </a:spcAft>
              <a:defRPr/>
            </a:pPr>
            <a:r>
              <a:rPr lang="tr-TR" dirty="0"/>
              <a:t>Salona gelen adayları Aday Yoklama Listesi’ndeki sıraya göre masalara oturmaları sağlanır,</a:t>
            </a:r>
          </a:p>
          <a:p>
            <a:pPr eaLnBrk="1" fontAlgn="auto" hangingPunct="1">
              <a:spcAft>
                <a:spcPts val="0"/>
              </a:spcAft>
              <a:defRPr/>
            </a:pPr>
            <a:endParaRPr lang="tr-TR" sz="1400" dirty="0"/>
          </a:p>
          <a:p>
            <a:pPr eaLnBrk="1" fontAlgn="auto" hangingPunct="1">
              <a:spcAft>
                <a:spcPts val="0"/>
              </a:spcAft>
              <a:defRPr/>
            </a:pPr>
            <a:r>
              <a:rPr lang="tr-TR" dirty="0"/>
              <a:t>Masalarda bulunan PC’lerde Resim, TC No, İsim ve </a:t>
            </a:r>
            <a:r>
              <a:rPr lang="tr-TR" dirty="0" err="1"/>
              <a:t>Soyisim</a:t>
            </a:r>
            <a:r>
              <a:rPr lang="tr-TR" dirty="0"/>
              <a:t> </a:t>
            </a:r>
            <a:r>
              <a:rPr lang="tr-TR" dirty="0" err="1"/>
              <a:t>vb</a:t>
            </a:r>
            <a:r>
              <a:rPr lang="tr-TR" dirty="0"/>
              <a:t> bilgilerini kontrol etmeleri söylenir,</a:t>
            </a:r>
          </a:p>
          <a:p>
            <a:pPr eaLnBrk="1" fontAlgn="auto" hangingPunct="1">
              <a:spcAft>
                <a:spcPts val="0"/>
              </a:spcAft>
              <a:defRPr/>
            </a:pPr>
            <a:endParaRPr lang="tr-TR" sz="1600" dirty="0"/>
          </a:p>
          <a:p>
            <a:pPr eaLnBrk="1" fontAlgn="auto" hangingPunct="1">
              <a:spcAft>
                <a:spcPts val="0"/>
              </a:spcAft>
              <a:defRPr/>
            </a:pPr>
            <a:r>
              <a:rPr lang="tr-TR" dirty="0"/>
              <a:t>Bilgileri yanlış olan adayların sınavları geçersiz olacaktır.</a:t>
            </a:r>
          </a:p>
        </p:txBody>
      </p:sp>
      <p:sp>
        <p:nvSpPr>
          <p:cNvPr id="4" name="Slayt Numarası Yer Tutucusu 3">
            <a:extLst>
              <a:ext uri="{FF2B5EF4-FFF2-40B4-BE49-F238E27FC236}">
                <a16:creationId xmlns:a16="http://schemas.microsoft.com/office/drawing/2014/main" id="{C89ED319-B5F9-1BB7-5892-BE155F35122E}"/>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AAB6D30D-42FD-41E9-AF6A-4261F5BBBE40}" type="slidenum">
              <a:rPr lang="tr-TR" altLang="tr-TR" smtClean="0">
                <a:solidFill>
                  <a:srgbClr val="A50100"/>
                </a:solidFill>
              </a:rPr>
              <a:pPr>
                <a:defRPr/>
              </a:pPr>
              <a:t>95</a:t>
            </a:fld>
            <a:endParaRPr lang="tr-TR" altLang="tr-TR">
              <a:solidFill>
                <a:srgbClr val="A50100"/>
              </a:solidFill>
            </a:endParaRPr>
          </a:p>
        </p:txBody>
      </p:sp>
      <p:sp>
        <p:nvSpPr>
          <p:cNvPr id="5" name="İçerik Yer Tutucusu 2">
            <a:extLst>
              <a:ext uri="{FF2B5EF4-FFF2-40B4-BE49-F238E27FC236}">
                <a16:creationId xmlns:a16="http://schemas.microsoft.com/office/drawing/2014/main" id="{6C19B4A2-B50F-6FCE-170E-90A8AC30D5C2}"/>
              </a:ext>
            </a:extLst>
          </p:cNvPr>
          <p:cNvSpPr txBox="1">
            <a:spLocks/>
          </p:cNvSpPr>
          <p:nvPr/>
        </p:nvSpPr>
        <p:spPr>
          <a:xfrm>
            <a:off x="2390775" y="4227513"/>
            <a:ext cx="9801225" cy="22796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tr-TR" b="1" dirty="0">
                <a:solidFill>
                  <a:srgbClr val="FF0000"/>
                </a:solidFill>
              </a:rPr>
              <a:t>NOT: </a:t>
            </a:r>
            <a:r>
              <a:rPr lang="tr-TR" dirty="0"/>
              <a:t>Sınav, oturum saatinden önce </a:t>
            </a:r>
            <a:r>
              <a:rPr lang="tr-TR" u="sng" dirty="0"/>
              <a:t>başlatılmamalıdır</a:t>
            </a:r>
            <a:r>
              <a:rPr lang="tr-TR" dirty="0"/>
              <a:t>. Ancak,</a:t>
            </a:r>
          </a:p>
          <a:p>
            <a:pPr fontAlgn="auto">
              <a:spcAft>
                <a:spcPts val="0"/>
              </a:spcAft>
              <a:defRPr/>
            </a:pPr>
            <a:r>
              <a:rPr lang="tr-TR" dirty="0"/>
              <a:t>E-sınava girecek adayların tamamı sınav salonunda hazır ise</a:t>
            </a:r>
          </a:p>
          <a:p>
            <a:pPr fontAlgn="auto">
              <a:spcAft>
                <a:spcPts val="0"/>
              </a:spcAft>
              <a:defRPr/>
            </a:pPr>
            <a:r>
              <a:rPr lang="tr-TR" dirty="0"/>
              <a:t>Tüm görevliler hazır ise </a:t>
            </a:r>
          </a:p>
          <a:p>
            <a:pPr fontAlgn="auto">
              <a:spcAft>
                <a:spcPts val="0"/>
              </a:spcAft>
              <a:defRPr/>
            </a:pPr>
            <a:r>
              <a:rPr lang="tr-TR" dirty="0"/>
              <a:t>Gerekli kontroller  ve açıklamalar sonrası sınav, oturum saatine </a:t>
            </a:r>
            <a:r>
              <a:rPr lang="tr-TR" u="sng" dirty="0"/>
              <a:t>10 dakika kala erken</a:t>
            </a:r>
            <a:r>
              <a:rPr lang="tr-TR" dirty="0"/>
              <a:t> başlatılabilir. </a:t>
            </a:r>
          </a:p>
        </p:txBody>
      </p:sp>
      <p:pic>
        <p:nvPicPr>
          <p:cNvPr id="103430" name="Resim 5">
            <a:extLst>
              <a:ext uri="{FF2B5EF4-FFF2-40B4-BE49-F238E27FC236}">
                <a16:creationId xmlns:a16="http://schemas.microsoft.com/office/drawing/2014/main" id="{33D79B3D-2E28-BA27-EF2B-F83EF91486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00550"/>
            <a:ext cx="17922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04AAB2-3CE9-D1E2-6A66-B0C66E41DA9B}"/>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endParaRPr lang="tr-TR" b="1" dirty="0"/>
          </a:p>
        </p:txBody>
      </p:sp>
      <p:sp>
        <p:nvSpPr>
          <p:cNvPr id="4" name="Slayt Numarası Yer Tutucusu 3">
            <a:extLst>
              <a:ext uri="{FF2B5EF4-FFF2-40B4-BE49-F238E27FC236}">
                <a16:creationId xmlns:a16="http://schemas.microsoft.com/office/drawing/2014/main" id="{297959A7-17FF-D52B-C5FF-84EE49727D9A}"/>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0AB17D6C-608A-445E-9B2E-28F064B40C2C}" type="slidenum">
              <a:rPr lang="tr-TR" altLang="tr-TR" smtClean="0">
                <a:solidFill>
                  <a:srgbClr val="A50100"/>
                </a:solidFill>
              </a:rPr>
              <a:pPr>
                <a:defRPr/>
              </a:pPr>
              <a:t>96</a:t>
            </a:fld>
            <a:endParaRPr lang="tr-TR" altLang="tr-TR">
              <a:solidFill>
                <a:srgbClr val="A50100"/>
              </a:solidFill>
            </a:endParaRPr>
          </a:p>
        </p:txBody>
      </p:sp>
      <p:sp>
        <p:nvSpPr>
          <p:cNvPr id="5" name="İçerik Yer Tutucusu 2">
            <a:extLst>
              <a:ext uri="{FF2B5EF4-FFF2-40B4-BE49-F238E27FC236}">
                <a16:creationId xmlns:a16="http://schemas.microsoft.com/office/drawing/2014/main" id="{D42B4045-87D7-2E00-3DD2-BC33CBE34AAC}"/>
              </a:ext>
            </a:extLst>
          </p:cNvPr>
          <p:cNvSpPr txBox="1">
            <a:spLocks/>
          </p:cNvSpPr>
          <p:nvPr/>
        </p:nvSpPr>
        <p:spPr>
          <a:xfrm>
            <a:off x="747713" y="1319213"/>
            <a:ext cx="10696575" cy="22780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tr-TR" b="1" dirty="0">
                <a:solidFill>
                  <a:srgbClr val="FF0000"/>
                </a:solidFill>
              </a:rPr>
              <a:t>NOT: </a:t>
            </a:r>
          </a:p>
          <a:p>
            <a:pPr fontAlgn="auto">
              <a:spcAft>
                <a:spcPts val="0"/>
              </a:spcAft>
              <a:defRPr/>
            </a:pPr>
            <a:r>
              <a:rPr lang="tr-TR" dirty="0"/>
              <a:t>Sınav başladıktan sonra salona gelen Görevli girişi yapamaz ve GİRMEDİ olarak otomatik olarak sisteme kaydedilir. </a:t>
            </a:r>
          </a:p>
          <a:p>
            <a:pPr fontAlgn="auto">
              <a:spcAft>
                <a:spcPts val="0"/>
              </a:spcAft>
              <a:defRPr/>
            </a:pPr>
            <a:r>
              <a:rPr lang="tr-TR" dirty="0"/>
              <a:t>Gelmedi olarak sisteme kaydı düşen görevli 1 (Bir) Yıl Cezalı duruma düşer... </a:t>
            </a:r>
          </a:p>
        </p:txBody>
      </p:sp>
      <p:pic>
        <p:nvPicPr>
          <p:cNvPr id="104453" name="Resim 5">
            <a:extLst>
              <a:ext uri="{FF2B5EF4-FFF2-40B4-BE49-F238E27FC236}">
                <a16:creationId xmlns:a16="http://schemas.microsoft.com/office/drawing/2014/main" id="{58215787-9063-1022-7C63-9A86D1E4FC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3813" y="3967163"/>
            <a:ext cx="16271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Metin kutusu 8">
            <a:extLst>
              <a:ext uri="{FF2B5EF4-FFF2-40B4-BE49-F238E27FC236}">
                <a16:creationId xmlns:a16="http://schemas.microsoft.com/office/drawing/2014/main" id="{69982FEB-1D1E-FAC4-9B30-06510F717953}"/>
              </a:ext>
            </a:extLst>
          </p:cNvPr>
          <p:cNvSpPr txBox="1"/>
          <p:nvPr/>
        </p:nvSpPr>
        <p:spPr>
          <a:xfrm>
            <a:off x="5321300" y="5430838"/>
            <a:ext cx="2184400" cy="369887"/>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eaLnBrk="1" fontAlgn="auto" hangingPunct="1">
              <a:spcBef>
                <a:spcPts val="0"/>
              </a:spcBef>
              <a:spcAft>
                <a:spcPts val="0"/>
              </a:spcAft>
              <a:defRPr/>
            </a:pPr>
            <a:r>
              <a:rPr lang="tr-TR" dirty="0"/>
              <a:t>Salon Başkanı</a:t>
            </a:r>
          </a:p>
        </p:txBody>
      </p:sp>
      <p:sp>
        <p:nvSpPr>
          <p:cNvPr id="10" name="Metin kutusu 9">
            <a:extLst>
              <a:ext uri="{FF2B5EF4-FFF2-40B4-BE49-F238E27FC236}">
                <a16:creationId xmlns:a16="http://schemas.microsoft.com/office/drawing/2014/main" id="{0EB55BDC-15E7-64E6-47B1-C555615B3AA2}"/>
              </a:ext>
            </a:extLst>
          </p:cNvPr>
          <p:cNvSpPr txBox="1"/>
          <p:nvPr/>
        </p:nvSpPr>
        <p:spPr>
          <a:xfrm>
            <a:off x="2727325" y="5424488"/>
            <a:ext cx="2227263" cy="3683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eaLnBrk="1" fontAlgn="auto" hangingPunct="1">
              <a:spcBef>
                <a:spcPts val="0"/>
              </a:spcBef>
              <a:spcAft>
                <a:spcPts val="0"/>
              </a:spcAft>
              <a:defRPr/>
            </a:pPr>
            <a:r>
              <a:rPr lang="tr-TR" dirty="0"/>
              <a:t>Bina Yöneticisi</a:t>
            </a:r>
          </a:p>
        </p:txBody>
      </p:sp>
      <p:sp>
        <p:nvSpPr>
          <p:cNvPr id="11" name="Metin kutusu 10">
            <a:extLst>
              <a:ext uri="{FF2B5EF4-FFF2-40B4-BE49-F238E27FC236}">
                <a16:creationId xmlns:a16="http://schemas.microsoft.com/office/drawing/2014/main" id="{6BFCC84D-07EB-7090-9F57-C63C3A0F2CA4}"/>
              </a:ext>
            </a:extLst>
          </p:cNvPr>
          <p:cNvSpPr txBox="1"/>
          <p:nvPr/>
        </p:nvSpPr>
        <p:spPr>
          <a:xfrm>
            <a:off x="7813675" y="5443538"/>
            <a:ext cx="1627188" cy="3683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eaLnBrk="1" fontAlgn="auto" hangingPunct="1">
              <a:spcBef>
                <a:spcPts val="0"/>
              </a:spcBef>
              <a:spcAft>
                <a:spcPts val="0"/>
              </a:spcAft>
              <a:defRPr/>
            </a:pPr>
            <a:r>
              <a:rPr lang="tr-TR" dirty="0"/>
              <a:t>Gözetmen</a:t>
            </a:r>
          </a:p>
        </p:txBody>
      </p:sp>
      <p:pic>
        <p:nvPicPr>
          <p:cNvPr id="104457" name="Resim 11">
            <a:extLst>
              <a:ext uri="{FF2B5EF4-FFF2-40B4-BE49-F238E27FC236}">
                <a16:creationId xmlns:a16="http://schemas.microsoft.com/office/drawing/2014/main" id="{166A86FE-1A31-238A-896D-EDF749E3DA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284663"/>
            <a:ext cx="1025525"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Resim 12">
            <a:extLst>
              <a:ext uri="{FF2B5EF4-FFF2-40B4-BE49-F238E27FC236}">
                <a16:creationId xmlns:a16="http://schemas.microsoft.com/office/drawing/2014/main" id="{28A4F6A3-4F1E-F56A-C1AE-E7CD24906D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4264025"/>
            <a:ext cx="1052512"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Resim 13">
            <a:extLst>
              <a:ext uri="{FF2B5EF4-FFF2-40B4-BE49-F238E27FC236}">
                <a16:creationId xmlns:a16="http://schemas.microsoft.com/office/drawing/2014/main" id="{5CBDE737-E27C-E6FA-02AA-ADA702DC70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8750" y="4295775"/>
            <a:ext cx="10255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0" name="Resim 14">
            <a:extLst>
              <a:ext uri="{FF2B5EF4-FFF2-40B4-BE49-F238E27FC236}">
                <a16:creationId xmlns:a16="http://schemas.microsoft.com/office/drawing/2014/main" id="{BEC1B81E-95D9-FC08-5EE7-FB42AE2C0F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68738"/>
            <a:ext cx="16700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66535-EC41-F54E-FA1A-4B47D2CAD185}"/>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7. Yüz Tanıma Sistemi Kontrol Edilir</a:t>
            </a:r>
          </a:p>
        </p:txBody>
      </p:sp>
      <p:sp>
        <p:nvSpPr>
          <p:cNvPr id="105475" name="İçerik Yer Tutucusu 2">
            <a:extLst>
              <a:ext uri="{FF2B5EF4-FFF2-40B4-BE49-F238E27FC236}">
                <a16:creationId xmlns:a16="http://schemas.microsoft.com/office/drawing/2014/main" id="{4AA5C9CB-B585-AC93-8C58-0A032C0DAD07}"/>
              </a:ext>
            </a:extLst>
          </p:cNvPr>
          <p:cNvSpPr>
            <a:spLocks noGrp="1"/>
          </p:cNvSpPr>
          <p:nvPr>
            <p:ph idx="1"/>
          </p:nvPr>
        </p:nvSpPr>
        <p:spPr>
          <a:xfrm>
            <a:off x="300038" y="1020763"/>
            <a:ext cx="11625262" cy="5837237"/>
          </a:xfrm>
        </p:spPr>
        <p:txBody>
          <a:bodyPr/>
          <a:lstStyle/>
          <a:p>
            <a:pPr eaLnBrk="1" hangingPunct="1"/>
            <a:r>
              <a:rPr lang="tr-TR" altLang="tr-TR"/>
              <a:t>Salona gelen adaylar boş bırakılmaz, bu durum yüz tanıma sistemini kandırmaya çalışabilecek adaylara imkan sağlar,</a:t>
            </a:r>
          </a:p>
          <a:p>
            <a:pPr eaLnBrk="1" hangingPunct="1"/>
            <a:endParaRPr lang="tr-TR" altLang="tr-TR"/>
          </a:p>
          <a:p>
            <a:pPr eaLnBrk="1" hangingPunct="1"/>
            <a:r>
              <a:rPr lang="tr-TR" altLang="tr-TR"/>
              <a:t>Şüpheli adayları özellikle yüz tanıma sisteminin %60’ın altında kalması halinde detaylı bir şekilde incelenir,</a:t>
            </a:r>
          </a:p>
          <a:p>
            <a:pPr eaLnBrk="1" hangingPunct="1"/>
            <a:endParaRPr lang="tr-TR" altLang="tr-TR"/>
          </a:p>
          <a:p>
            <a:pPr eaLnBrk="1" hangingPunct="1"/>
            <a:r>
              <a:rPr lang="tr-TR" altLang="tr-TR"/>
              <a:t>Sistemdeki Joker Aday Kimlik Tespit Bilgilerinin olduğu matbu form doldurulup imzalatılır.</a:t>
            </a:r>
          </a:p>
          <a:p>
            <a:pPr eaLnBrk="1" hangingPunct="1"/>
            <a:r>
              <a:rPr lang="tr-TR" altLang="tr-TR"/>
              <a:t>Joker olması halinde işlem yapılır, Gerekirse Emniyet görevlisinden destek alınır,</a:t>
            </a:r>
          </a:p>
          <a:p>
            <a:pPr eaLnBrk="1" hangingPunct="1"/>
            <a:r>
              <a:rPr lang="tr-TR" altLang="tr-TR" u="sng">
                <a:solidFill>
                  <a:srgbClr val="FF0000"/>
                </a:solidFill>
              </a:rPr>
              <a:t>Adayın sınavı bitirmesi beklenir.</a:t>
            </a:r>
            <a:r>
              <a:rPr lang="tr-TR" altLang="tr-TR">
                <a:solidFill>
                  <a:srgbClr val="FF0000"/>
                </a:solidFill>
              </a:rPr>
              <a:t> </a:t>
            </a:r>
            <a:r>
              <a:rPr lang="tr-TR" altLang="tr-TR" u="sng">
                <a:solidFill>
                  <a:srgbClr val="FF0000"/>
                </a:solidFill>
              </a:rPr>
              <a:t>Aday sınav bitirmeden bu işlemler yapılmamalıdır.</a:t>
            </a:r>
            <a:endParaRPr lang="tr-TR" altLang="tr-TR"/>
          </a:p>
          <a:p>
            <a:pPr eaLnBrk="1" hangingPunct="1"/>
            <a:endParaRPr lang="tr-TR" altLang="tr-TR"/>
          </a:p>
        </p:txBody>
      </p:sp>
      <p:sp>
        <p:nvSpPr>
          <p:cNvPr id="4" name="Slayt Numarası Yer Tutucusu 3">
            <a:extLst>
              <a:ext uri="{FF2B5EF4-FFF2-40B4-BE49-F238E27FC236}">
                <a16:creationId xmlns:a16="http://schemas.microsoft.com/office/drawing/2014/main" id="{4FD78353-EDAC-0ECA-7EC7-A2C60C4B9F36}"/>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3FBEE695-A69F-4A89-8390-38980600DDEF}" type="slidenum">
              <a:rPr lang="tr-TR" altLang="tr-TR" smtClean="0">
                <a:solidFill>
                  <a:srgbClr val="A50100"/>
                </a:solidFill>
              </a:rPr>
              <a:pPr>
                <a:defRPr/>
              </a:pPr>
              <a:t>97</a:t>
            </a:fld>
            <a:endParaRPr lang="tr-TR" altLang="tr-TR">
              <a:solidFill>
                <a:srgbClr val="A50100"/>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BE52F1-08A8-BF88-E310-A2F28FD2CE72}"/>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dirty="0"/>
              <a:t>Joker Aday Kimlik Tespit Bilgileri</a:t>
            </a:r>
          </a:p>
        </p:txBody>
      </p:sp>
      <p:sp>
        <p:nvSpPr>
          <p:cNvPr id="4" name="Slayt Numarası Yer Tutucusu 3">
            <a:extLst>
              <a:ext uri="{FF2B5EF4-FFF2-40B4-BE49-F238E27FC236}">
                <a16:creationId xmlns:a16="http://schemas.microsoft.com/office/drawing/2014/main" id="{7E1B4ABB-7A9A-F7FD-F9C3-DBA49CABFA05}"/>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DDDFC01D-12FA-47BF-80E1-FE9DD675CC10}" type="slidenum">
              <a:rPr lang="tr-TR" altLang="tr-TR" smtClean="0">
                <a:solidFill>
                  <a:srgbClr val="A50100"/>
                </a:solidFill>
              </a:rPr>
              <a:pPr>
                <a:defRPr/>
              </a:pPr>
              <a:t>98</a:t>
            </a:fld>
            <a:endParaRPr lang="tr-TR" altLang="tr-TR">
              <a:solidFill>
                <a:srgbClr val="A50100"/>
              </a:solidFill>
            </a:endParaRPr>
          </a:p>
        </p:txBody>
      </p:sp>
      <p:pic>
        <p:nvPicPr>
          <p:cNvPr id="5" name="Resim 3">
            <a:extLst>
              <a:ext uri="{FF2B5EF4-FFF2-40B4-BE49-F238E27FC236}">
                <a16:creationId xmlns:a16="http://schemas.microsoft.com/office/drawing/2014/main" id="{D54FFF55-22A0-EA67-ECEE-D1AE703F622C}"/>
              </a:ext>
            </a:extLst>
          </p:cNvPr>
          <p:cNvPicPr/>
          <p:nvPr/>
        </p:nvPicPr>
        <p:blipFill>
          <a:blip r:embed="rId2" cstate="print"/>
          <a:srcRect/>
          <a:stretch>
            <a:fillRect/>
          </a:stretch>
        </p:blipFill>
        <p:spPr bwMode="auto">
          <a:xfrm>
            <a:off x="1650882" y="1020278"/>
            <a:ext cx="8468811" cy="5900747"/>
          </a:xfrm>
          <a:prstGeom prst="rect">
            <a:avLst/>
          </a:prstGeom>
          <a:ln>
            <a:noFill/>
          </a:ln>
          <a:effectLst>
            <a:softEdge rad="112500"/>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BEFC77-6945-774C-E676-106F8834A58A}"/>
              </a:ext>
            </a:extLst>
          </p:cNvPr>
          <p:cNvSpPr>
            <a:spLocks noGrp="1"/>
          </p:cNvSpPr>
          <p:nvPr>
            <p:ph type="title"/>
          </p:nvPr>
        </p:nvSpPr>
        <p:spPr>
          <a:xfrm>
            <a:off x="300038" y="301625"/>
            <a:ext cx="10515600" cy="449263"/>
          </a:xfrm>
        </p:spPr>
        <p:txBody>
          <a:bodyPr rtlCol="0">
            <a:normAutofit fontScale="90000"/>
          </a:bodyPr>
          <a:lstStyle/>
          <a:p>
            <a:pPr eaLnBrk="1" fontAlgn="auto" hangingPunct="1">
              <a:spcAft>
                <a:spcPts val="0"/>
              </a:spcAft>
              <a:defRPr/>
            </a:pPr>
            <a:r>
              <a:rPr lang="tr-TR" b="1"/>
              <a:t>8. Adaylara Sınav Kuralları Okunur</a:t>
            </a:r>
            <a:endParaRPr lang="tr-TR" b="1" dirty="0"/>
          </a:p>
        </p:txBody>
      </p:sp>
      <p:sp>
        <p:nvSpPr>
          <p:cNvPr id="107523" name="İçerik Yer Tutucusu 2">
            <a:extLst>
              <a:ext uri="{FF2B5EF4-FFF2-40B4-BE49-F238E27FC236}">
                <a16:creationId xmlns:a16="http://schemas.microsoft.com/office/drawing/2014/main" id="{6ED5B75F-A445-81D6-6FC3-2B0643A9D5C1}"/>
              </a:ext>
            </a:extLst>
          </p:cNvPr>
          <p:cNvSpPr>
            <a:spLocks noGrp="1"/>
          </p:cNvSpPr>
          <p:nvPr>
            <p:ph idx="1"/>
          </p:nvPr>
        </p:nvSpPr>
        <p:spPr>
          <a:xfrm>
            <a:off x="300038" y="1020763"/>
            <a:ext cx="11715750" cy="1889125"/>
          </a:xfrm>
        </p:spPr>
        <p:txBody>
          <a:bodyPr/>
          <a:lstStyle/>
          <a:p>
            <a:pPr eaLnBrk="1" hangingPunct="1"/>
            <a:r>
              <a:rPr lang="tr-TR" altLang="tr-TR"/>
              <a:t>Salondaki adaylara sınavla ilgili sınav kurallar ve sınavın geçersiz sayılacağı durumlar okunur açıklanır,</a:t>
            </a:r>
          </a:p>
          <a:p>
            <a:pPr eaLnBrk="1" hangingPunct="1"/>
            <a:endParaRPr lang="tr-TR" altLang="tr-TR" sz="1100"/>
          </a:p>
          <a:p>
            <a:pPr eaLnBrk="1" hangingPunct="1"/>
            <a:r>
              <a:rPr lang="tr-TR" altLang="tr-TR"/>
              <a:t>Sorusu olan adayların sınav başlamadan önce sistem ile ilgili sorularını yanıtlar.</a:t>
            </a:r>
          </a:p>
        </p:txBody>
      </p:sp>
      <p:sp>
        <p:nvSpPr>
          <p:cNvPr id="4" name="Slayt Numarası Yer Tutucusu 3">
            <a:extLst>
              <a:ext uri="{FF2B5EF4-FFF2-40B4-BE49-F238E27FC236}">
                <a16:creationId xmlns:a16="http://schemas.microsoft.com/office/drawing/2014/main" id="{9A614F79-5BDF-37ED-AC6A-FD66AAE9D8B4}"/>
              </a:ext>
            </a:extLst>
          </p:cNvPr>
          <p:cNvSpPr>
            <a:spLocks noGrp="1"/>
          </p:cNvSpPr>
          <p:nvPr>
            <p:ph type="sldNum" sz="quarter" idx="12"/>
          </p:nvPr>
        </p:nvSpPr>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fld id="{C26BC2FB-C4AF-492A-BA61-534FC24769AE}" type="slidenum">
              <a:rPr lang="tr-TR" altLang="tr-TR" smtClean="0">
                <a:solidFill>
                  <a:srgbClr val="A50100"/>
                </a:solidFill>
              </a:rPr>
              <a:pPr>
                <a:defRPr/>
              </a:pPr>
              <a:t>99</a:t>
            </a:fld>
            <a:endParaRPr lang="tr-TR" altLang="tr-TR">
              <a:solidFill>
                <a:srgbClr val="A50100"/>
              </a:solidFill>
            </a:endParaRPr>
          </a:p>
        </p:txBody>
      </p:sp>
      <p:sp>
        <p:nvSpPr>
          <p:cNvPr id="107525" name="Metin kutusu 5">
            <a:extLst>
              <a:ext uri="{FF2B5EF4-FFF2-40B4-BE49-F238E27FC236}">
                <a16:creationId xmlns:a16="http://schemas.microsoft.com/office/drawing/2014/main" id="{AC530C0C-843B-7078-E2B6-1390DD3F1EDC}"/>
              </a:ext>
            </a:extLst>
          </p:cNvPr>
          <p:cNvSpPr txBox="1">
            <a:spLocks noChangeArrowheads="1"/>
          </p:cNvSpPr>
          <p:nvPr/>
        </p:nvSpPr>
        <p:spPr bwMode="auto">
          <a:xfrm rot="-2323628">
            <a:off x="620713" y="4170363"/>
            <a:ext cx="2778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tr-TR" altLang="tr-TR" sz="2400" b="1">
                <a:solidFill>
                  <a:srgbClr val="FF0000"/>
                </a:solidFill>
              </a:rPr>
              <a:t>9. Sınav Başlatılır</a:t>
            </a:r>
          </a:p>
        </p:txBody>
      </p:sp>
      <p:pic>
        <p:nvPicPr>
          <p:cNvPr id="7" name="Resim 3">
            <a:extLst>
              <a:ext uri="{FF2B5EF4-FFF2-40B4-BE49-F238E27FC236}">
                <a16:creationId xmlns:a16="http://schemas.microsoft.com/office/drawing/2014/main" id="{50E46C54-619F-8CDE-0B76-9F816A2A97C0}"/>
              </a:ext>
            </a:extLst>
          </p:cNvPr>
          <p:cNvPicPr/>
          <p:nvPr/>
        </p:nvPicPr>
        <p:blipFill>
          <a:blip r:embed="rId2" cstate="print"/>
          <a:srcRect/>
          <a:stretch>
            <a:fillRect/>
          </a:stretch>
        </p:blipFill>
        <p:spPr bwMode="auto">
          <a:xfrm>
            <a:off x="3371025" y="2909854"/>
            <a:ext cx="5583472" cy="3768839"/>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5023</TotalTime>
  <Words>7506</Words>
  <Application>Microsoft Office PowerPoint</Application>
  <PresentationFormat>Geniş ekran</PresentationFormat>
  <Paragraphs>1096</Paragraphs>
  <Slides>170</Slides>
  <Notes>1</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170</vt:i4>
      </vt:variant>
    </vt:vector>
  </HeadingPairs>
  <TitlesOfParts>
    <vt:vector size="179" baseType="lpstr">
      <vt:lpstr>Calibri</vt:lpstr>
      <vt:lpstr>Arial</vt:lpstr>
      <vt:lpstr>Calibri Light</vt:lpstr>
      <vt:lpstr>Arial Narrow</vt:lpstr>
      <vt:lpstr>Wingdings</vt:lpstr>
      <vt:lpstr>Arial Rounded MT Bold</vt:lpstr>
      <vt:lpstr>Noto Sans</vt:lpstr>
      <vt:lpstr>Open Sans</vt:lpstr>
      <vt:lpstr>Office Teması</vt:lpstr>
      <vt:lpstr>PowerPoint Sunusu</vt:lpstr>
      <vt:lpstr>e-Sınav İzleme Merkezi </vt:lpstr>
      <vt:lpstr>e-Sınav İzleme Merkezi </vt:lpstr>
      <vt:lpstr>e - Sınav Nedir ? </vt:lpstr>
      <vt:lpstr>e - Sınav Nedir ? </vt:lpstr>
      <vt:lpstr>Neden e-Sınav?</vt:lpstr>
      <vt:lpstr>Neden e-Sınav?</vt:lpstr>
      <vt:lpstr>e – Sınav Soru Sistemi</vt:lpstr>
      <vt:lpstr>e - Sınav Soru Bankası</vt:lpstr>
      <vt:lpstr>e-Sınav Oturum Saatleri   </vt:lpstr>
      <vt:lpstr>E-Sınav Olarak Yapılan Sınav Türleri</vt:lpstr>
      <vt:lpstr>Yabancı Uyruklu Adaylara Yönelik e - Sınav Uygulaması (Tercüme Hizmeti)</vt:lpstr>
      <vt:lpstr>İşitme ve Konuşma Engelli  Adaylara Yönelik e - Sınav Uygulaması</vt:lpstr>
      <vt:lpstr>PowerPoint Sunusu</vt:lpstr>
      <vt:lpstr>e - Sınav Salonları Donanım Durumu (20 kişilik bir sınıf)</vt:lpstr>
      <vt:lpstr>e - Sınav Salonları Donanım Durumu (20 kişilik bir sınıf)</vt:lpstr>
      <vt:lpstr>e - Sınav Salonları Donanım Durumu (30 kişilik bir sınıf)</vt:lpstr>
      <vt:lpstr>Ara Bilgi</vt:lpstr>
      <vt:lpstr>Dolayısıyla;</vt:lpstr>
      <vt:lpstr>e - Sınav Salonları Donanım Durumu (30 kişilik bir sınıf)</vt:lpstr>
      <vt:lpstr>PowerPoint Sunusu</vt:lpstr>
      <vt:lpstr>Sistem Odası</vt:lpstr>
      <vt:lpstr>UPS (Uninterruptible Power Supply) - KGK (Kesintisiz Güç Kaynağı)</vt:lpstr>
      <vt:lpstr>PowerPoint Sunusu</vt:lpstr>
      <vt:lpstr>Elektrik Panosu</vt:lpstr>
      <vt:lpstr>Klima</vt:lpstr>
      <vt:lpstr>Sistem Odası</vt:lpstr>
      <vt:lpstr>1- Sunucu(SERVER)</vt:lpstr>
      <vt:lpstr>2- Switchler(Ağ Anahtarı) </vt:lpstr>
      <vt:lpstr>3- Patch Paneller</vt:lpstr>
      <vt:lpstr>4- NVR (Kemara Kayıt Cihazı)</vt:lpstr>
      <vt:lpstr>Kabinet Yerleşimi</vt:lpstr>
      <vt:lpstr>Ağ Topolojisi</vt:lpstr>
      <vt:lpstr>PowerPoint Sunusu</vt:lpstr>
      <vt:lpstr> Kabinet İçi Kablo Düzeni</vt:lpstr>
      <vt:lpstr> Konsol (Console) Port</vt:lpstr>
      <vt:lpstr>Konsol (Console) Kablosu</vt:lpstr>
      <vt:lpstr>IP ADRES</vt:lpstr>
      <vt:lpstr>PowerPoint Sunusu</vt:lpstr>
      <vt:lpstr>PowerPoint Sunusu</vt:lpstr>
      <vt:lpstr>Sınıf 1 PC IP Adresleri</vt:lpstr>
      <vt:lpstr>PowerPoint Sunusu</vt:lpstr>
      <vt:lpstr>PowerPoint Sunusu</vt:lpstr>
      <vt:lpstr>PowerPoint Sunusu</vt:lpstr>
      <vt:lpstr>PowerPoint Sunusu</vt:lpstr>
      <vt:lpstr>PowerPoint Sunusu</vt:lpstr>
      <vt:lpstr>PowerPoint Sunusu</vt:lpstr>
      <vt:lpstr>PowerPoint Sunusu</vt:lpstr>
      <vt:lpstr>E-Sınavlarla İlgili Mevzuatlar</vt:lpstr>
      <vt:lpstr>Merkezi Sistem Sınav Yönergesi</vt:lpstr>
      <vt:lpstr>Merkezi Sistem Sınav Yönergesi</vt:lpstr>
      <vt:lpstr>MTSK e-Sınavı Başvuru ve Uygulama Kılavuzu</vt:lpstr>
      <vt:lpstr>MTSK KILAVUZU 2022 </vt:lpstr>
      <vt:lpstr>PowerPoint Sunusu</vt:lpstr>
      <vt:lpstr>PowerPoint Sunusu</vt:lpstr>
      <vt:lpstr>MTSK e-Sınavı Başvuru ve Uygulama Kılavuzu</vt:lpstr>
      <vt:lpstr>MTSK e-Sınavı Başvuru ve Uygulama Kılavuzu</vt:lpstr>
      <vt:lpstr>Sınavlarda Geçerli Kimlik Belgeleri (Türk Vatandaşları ve KKTC)</vt:lpstr>
      <vt:lpstr>Sınavlarda Geçerli Kimlik Belgeleri (Türk Vatandaşları ve KKTC)</vt:lpstr>
      <vt:lpstr>Sınavlarda Geçerli Kimlik Belgeleri (Yabancı Uyruklular)</vt:lpstr>
      <vt:lpstr>MTSK e-Sınavı Başvuru ve Uygulama Kılavuzu</vt:lpstr>
      <vt:lpstr>MTSK e-Sınavı Başvuru ve Uygulama Kılavuzu</vt:lpstr>
      <vt:lpstr>MTSK e-Sınavı Başvuru ve Uygulama Kılavuzu</vt:lpstr>
      <vt:lpstr>MTSK e-Sınavı Başvuru ve Uygulama Kılavuzu</vt:lpstr>
      <vt:lpstr>Kalfalık, Ustalık ve Usta Öğreticilik e-Sınavları Başvuru/Uygulama Kılavuzu</vt:lpstr>
      <vt:lpstr>Amatör Telsizcilik e-Sınavları Başvuru/Uygulama Kılavuzu</vt:lpstr>
      <vt:lpstr>E-Sınav Randevu İşlemleri…</vt:lpstr>
      <vt:lpstr>E-Sınav Randevu İşlemleri…</vt:lpstr>
      <vt:lpstr>Sınavlarda Geçerli Kimlik Belgeleri (Yabancı Uyruklular)</vt:lpstr>
      <vt:lpstr>PowerPoint Sunusu</vt:lpstr>
      <vt:lpstr>Görevlendirmeler</vt:lpstr>
      <vt:lpstr>Görevlendirmeler Nasıl Yapılır?</vt:lpstr>
      <vt:lpstr>Görevlendirmeler Nasıl Yapılır?</vt:lpstr>
      <vt:lpstr>Bina Sorumlusu Kimler Olabilir?</vt:lpstr>
      <vt:lpstr>Bina Sorumlusunun Görevleri</vt:lpstr>
      <vt:lpstr>Bina Sorumlusunun Görevleri</vt:lpstr>
      <vt:lpstr>E-Sınav Salon Başkanı ve Gözetmenler</vt:lpstr>
      <vt:lpstr>Salon Başkanı ve Gözetmenin Görevleri</vt:lpstr>
      <vt:lpstr>Salon Başkanı ve Gözetmenin Görevleri</vt:lpstr>
      <vt:lpstr>Salon Başkanı ve Gözetmenin Görevleri</vt:lpstr>
      <vt:lpstr>Salon Başkanı ve Gözetmenin Görevleri</vt:lpstr>
      <vt:lpstr>(eMESEM Sınav  Adayı</vt:lpstr>
      <vt:lpstr>Uygulama ve İzleme Görevlisinin Görevleri</vt:lpstr>
      <vt:lpstr>Uygulama ve İzleme Görevlisinin Görevleri</vt:lpstr>
      <vt:lpstr>Uygulama ve İzleme Görevlisinin Dikkat Etmesi Gereken Hususlar</vt:lpstr>
      <vt:lpstr>E-Sınav Uygulamasında Salon Görevlilerin Dikkat Etmesi Gereken Hususlar</vt:lpstr>
      <vt:lpstr>PowerPoint Sunusu</vt:lpstr>
      <vt:lpstr>PowerPoint Sunusu</vt:lpstr>
      <vt:lpstr>PowerPoint Sunusu</vt:lpstr>
      <vt:lpstr>3. Uygulamacı PC’sinden Giriş Yapar – Gerekli kontrolleri yapar.</vt:lpstr>
      <vt:lpstr>3. Uygulamacı PC’sinden Giriş Yapar</vt:lpstr>
      <vt:lpstr>4. Diğer Görevlilerin Giriş Yapmasını Sağlar</vt:lpstr>
      <vt:lpstr>5. Adayların Kontrolü Yapılır</vt:lpstr>
      <vt:lpstr>5. Adayların Kontrolü Yapılır</vt:lpstr>
      <vt:lpstr>6. Adaylar Masalarına Oturtulur</vt:lpstr>
      <vt:lpstr>PowerPoint Sunusu</vt:lpstr>
      <vt:lpstr>7. Yüz Tanıma Sistemi Kontrol Edilir</vt:lpstr>
      <vt:lpstr>Joker Aday Kimlik Tespit Bilgileri</vt:lpstr>
      <vt:lpstr>8. Adaylara Sınav Kuralları Okunur</vt:lpstr>
      <vt:lpstr>10. Sınav Esnasında Süreci Takip Eder</vt:lpstr>
      <vt:lpstr>PowerPoint Sunusu</vt:lpstr>
      <vt:lpstr>PowerPoint Sunusu</vt:lpstr>
      <vt:lpstr>PowerPoint Sunusu</vt:lpstr>
      <vt:lpstr>11. Sorunlar için destek alır</vt:lpstr>
      <vt:lpstr>12. Sınavı bitiren adayları yönlendirir</vt:lpstr>
      <vt:lpstr>13. Sınav oturumunu bitirir</vt:lpstr>
      <vt:lpstr>14. Sınav Oturum Evrakı İmzalanır</vt:lpstr>
      <vt:lpstr>15. Sınav Evrakları Zarfa Konur</vt:lpstr>
      <vt:lpstr>16. Sınav Evrak Zarfın üzeri doldurulur ve imzalanır</vt:lpstr>
      <vt:lpstr>17. Sınav Evrak Zarfı Çekmeceye Konur</vt:lpstr>
      <vt:lpstr>PowerPoint Sunusu</vt:lpstr>
      <vt:lpstr>ADAY EKRANLARI</vt:lpstr>
      <vt:lpstr>ADAY EKRANLARI</vt:lpstr>
      <vt:lpstr>ADAY EKRANLARI</vt:lpstr>
      <vt:lpstr>ADAY EKRANLARI</vt:lpstr>
      <vt:lpstr>ADAY EKRANLARI</vt:lpstr>
      <vt:lpstr>ADAY EKRANLARI</vt:lpstr>
      <vt:lpstr>ADAY EKRANLARI</vt:lpstr>
      <vt:lpstr>PowerPoint Sunusu</vt:lpstr>
      <vt:lpstr>E-Sınav ile İlgili İş Süreçleri</vt:lpstr>
      <vt:lpstr>ONAY</vt:lpstr>
      <vt:lpstr>ONAY</vt:lpstr>
      <vt:lpstr>E-Sınav Görevlendirme İle İlgili İpuçları</vt:lpstr>
      <vt:lpstr>Görevler İle İlgili İpuçları</vt:lpstr>
      <vt:lpstr>Görevler İle İlgili İpuçları</vt:lpstr>
      <vt:lpstr>PowerPoint Sunusu</vt:lpstr>
      <vt:lpstr>Karşılaşılan Teknik Problemler</vt:lpstr>
      <vt:lpstr>Karşılaşılan Teknik Problemler</vt:lpstr>
      <vt:lpstr>Karşılaşılan Teknik Problemler</vt:lpstr>
      <vt:lpstr>Karşılaşılan Teknik Problemler</vt:lpstr>
      <vt:lpstr>Karşılaşılan Teknik Problemler</vt:lpstr>
      <vt:lpstr>Karşılaşılan Teknik Problemler</vt:lpstr>
      <vt:lpstr>Karşılaşılan Teknik Problemler</vt:lpstr>
      <vt:lpstr>Karşılaşılan Teknik Problemler</vt:lpstr>
      <vt:lpstr>Karşılaşılan Teknik Problemler</vt:lpstr>
      <vt:lpstr>Karşılaşılan Teknik Problemler</vt:lpstr>
      <vt:lpstr>Karşılaşılan Teknik Problemler</vt:lpstr>
      <vt:lpstr>PowerPoint Sunusu</vt:lpstr>
      <vt:lpstr>Sınav Görev Başvurusu Nasıl Yapılır?</vt:lpstr>
      <vt:lpstr>Sınav Görev Başvurusu Nasıl Yapılır?</vt:lpstr>
      <vt:lpstr>Sınav Görev Başvurusu Nasıl Yapılır?</vt:lpstr>
      <vt:lpstr>Sınav Görev Başvurusu Nasıl Yapılır?</vt:lpstr>
      <vt:lpstr>Oturumlara Görevlendirme İşlemleri</vt:lpstr>
      <vt:lpstr>PowerPoint Sunusu</vt:lpstr>
      <vt:lpstr>Jokerler</vt:lpstr>
      <vt:lpstr>Jokerler</vt:lpstr>
      <vt:lpstr>Jokerler</vt:lpstr>
      <vt:lpstr>Jokerler</vt:lpstr>
      <vt:lpstr>Jokerler</vt:lpstr>
      <vt:lpstr>Jokerler</vt:lpstr>
      <vt:lpstr>Jokerler</vt:lpstr>
      <vt:lpstr>Jokerler</vt:lpstr>
      <vt:lpstr>Jokerler</vt:lpstr>
      <vt:lpstr>Jokerler</vt:lpstr>
      <vt:lpstr>Jokerler</vt:lpstr>
      <vt:lpstr>Jokerler</vt:lpstr>
      <vt:lpstr>Jokerler</vt:lpstr>
      <vt:lpstr>Jokerler</vt:lpstr>
      <vt:lpstr>Jokerler</vt:lpstr>
      <vt:lpstr>Jokerler</vt:lpstr>
      <vt:lpstr>Jokerler</vt:lpstr>
      <vt:lpstr>Aday Fotoğrafları</vt:lpstr>
      <vt:lpstr>Aday Fotoğrafları</vt:lpstr>
      <vt:lpstr>Yüz Tanıma Oranı</vt:lpstr>
      <vt:lpstr>PowerPoint Sunusu</vt:lpstr>
      <vt:lpstr>İşlem Basamakları</vt:lpstr>
      <vt:lpstr>İşlem Basamakları</vt:lpstr>
      <vt:lpstr>e-Sınav İzleme Merkezi </vt:lpstr>
      <vt:lpstr>e-Sınav İzleme Merkezi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Cuneyt AKCAPINAR</dc:creator>
  <cp:lastModifiedBy>Derya SÖZEN</cp:lastModifiedBy>
  <cp:revision>485</cp:revision>
  <dcterms:created xsi:type="dcterms:W3CDTF">2016-11-24T07:44:22Z</dcterms:created>
  <dcterms:modified xsi:type="dcterms:W3CDTF">2023-03-13T11:54:56Z</dcterms:modified>
</cp:coreProperties>
</file>